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</p:sldMasterIdLst>
  <p:notesMasterIdLst>
    <p:notesMasterId r:id="rId39"/>
  </p:notesMasterIdLst>
  <p:handoutMasterIdLst>
    <p:handoutMasterId r:id="rId40"/>
  </p:handoutMasterIdLst>
  <p:sldIdLst>
    <p:sldId id="256" r:id="rId2"/>
    <p:sldId id="427" r:id="rId3"/>
    <p:sldId id="327" r:id="rId4"/>
    <p:sldId id="499" r:id="rId5"/>
    <p:sldId id="333" r:id="rId6"/>
    <p:sldId id="766" r:id="rId7"/>
    <p:sldId id="2252" r:id="rId8"/>
    <p:sldId id="336" r:id="rId9"/>
    <p:sldId id="490" r:id="rId10"/>
    <p:sldId id="434" r:id="rId11"/>
    <p:sldId id="491" r:id="rId12"/>
    <p:sldId id="2251" r:id="rId13"/>
    <p:sldId id="492" r:id="rId14"/>
    <p:sldId id="494" r:id="rId15"/>
    <p:sldId id="500" r:id="rId16"/>
    <p:sldId id="439" r:id="rId17"/>
    <p:sldId id="493" r:id="rId18"/>
    <p:sldId id="631" r:id="rId19"/>
    <p:sldId id="443" r:id="rId20"/>
    <p:sldId id="344" r:id="rId21"/>
    <p:sldId id="359" r:id="rId22"/>
    <p:sldId id="360" r:id="rId23"/>
    <p:sldId id="361" r:id="rId24"/>
    <p:sldId id="363" r:id="rId25"/>
    <p:sldId id="365" r:id="rId26"/>
    <p:sldId id="367" r:id="rId27"/>
    <p:sldId id="497" r:id="rId28"/>
    <p:sldId id="369" r:id="rId29"/>
    <p:sldId id="632" r:id="rId30"/>
    <p:sldId id="370" r:id="rId31"/>
    <p:sldId id="410" r:id="rId32"/>
    <p:sldId id="373" r:id="rId33"/>
    <p:sldId id="374" r:id="rId34"/>
    <p:sldId id="375" r:id="rId35"/>
    <p:sldId id="498" r:id="rId36"/>
    <p:sldId id="376" r:id="rId37"/>
    <p:sldId id="357" r:id="rId38"/>
  </p:sldIdLst>
  <p:sldSz cx="12192000" cy="6858000"/>
  <p:notesSz cx="9939338" cy="68072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182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856" userDrawn="1">
          <p15:clr>
            <a:srgbClr val="A4A3A4"/>
          </p15:clr>
        </p15:guide>
        <p15:guide id="6" pos="5312" userDrawn="1">
          <p15:clr>
            <a:srgbClr val="A4A3A4"/>
          </p15:clr>
        </p15:guide>
        <p15:guide id="7" pos="3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 userDrawn="1">
          <p15:clr>
            <a:srgbClr val="A4A3A4"/>
          </p15:clr>
        </p15:guide>
        <p15:guide id="2" pos="313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2E6DD"/>
    <a:srgbClr val="FEE9C0"/>
    <a:srgbClr val="F4FAAB"/>
    <a:srgbClr val="FF0000"/>
    <a:srgbClr val="0000CC"/>
    <a:srgbClr val="0F4191"/>
    <a:srgbClr val="DAFDA7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24" autoAdjust="0"/>
    <p:restoredTop sz="96115" autoAdjust="0"/>
  </p:normalViewPr>
  <p:slideViewPr>
    <p:cSldViewPr>
      <p:cViewPr varScale="1">
        <p:scale>
          <a:sx n="71" d="100"/>
          <a:sy n="71" d="100"/>
        </p:scale>
        <p:origin x="66" y="4098"/>
      </p:cViewPr>
      <p:guideLst>
        <p:guide orient="horz" pos="3600"/>
        <p:guide orient="horz" pos="2592"/>
        <p:guide orient="horz" pos="1824"/>
        <p:guide pos="3840"/>
        <p:guide pos="1856"/>
        <p:guide pos="5312"/>
        <p:guide pos="3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68" y="840"/>
      </p:cViewPr>
      <p:guideLst>
        <p:guide orient="horz" pos="2144"/>
        <p:guide pos="313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8" cy="340360"/>
          </a:xfrm>
          <a:prstGeom prst="rect">
            <a:avLst/>
          </a:prstGeom>
        </p:spPr>
        <p:txBody>
          <a:bodyPr vert="horz" lIns="91802" tIns="45901" rIns="91802" bIns="4590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8" cy="340360"/>
          </a:xfrm>
          <a:prstGeom prst="rect">
            <a:avLst/>
          </a:prstGeom>
        </p:spPr>
        <p:txBody>
          <a:bodyPr vert="horz" lIns="91802" tIns="45901" rIns="91802" bIns="45901" rtlCol="0"/>
          <a:lstStyle>
            <a:lvl1pPr algn="r">
              <a:defRPr sz="1200"/>
            </a:lvl1pPr>
          </a:lstStyle>
          <a:p>
            <a:fld id="{20566D1B-0D1C-42D9-9914-2174036F284F}" type="datetimeFigureOut">
              <a:rPr lang="ko-KR" altLang="en-US" smtClean="0"/>
              <a:pPr/>
              <a:t>2025-10-27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5660"/>
            <a:ext cx="4307048" cy="340360"/>
          </a:xfrm>
          <a:prstGeom prst="rect">
            <a:avLst/>
          </a:prstGeom>
        </p:spPr>
        <p:txBody>
          <a:bodyPr vert="horz" lIns="91802" tIns="45901" rIns="91802" bIns="4590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2" y="6465660"/>
            <a:ext cx="4307048" cy="340360"/>
          </a:xfrm>
          <a:prstGeom prst="rect">
            <a:avLst/>
          </a:prstGeom>
        </p:spPr>
        <p:txBody>
          <a:bodyPr vert="horz" lIns="91802" tIns="45901" rIns="91802" bIns="45901" rtlCol="0" anchor="b"/>
          <a:lstStyle>
            <a:lvl1pPr algn="r">
              <a:defRPr sz="1200"/>
            </a:lvl1pPr>
          </a:lstStyle>
          <a:p>
            <a:fld id="{76A72F3A-EA42-4A96-9A55-9403BE515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5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1:49:45.6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A020F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50"/>
    </inkml:brush>
    <inkml:brush xml:id="br6">
      <inkml:brushProperty name="width" value="0.05292" units="cm"/>
      <inkml:brushProperty name="height" value="0.05292" units="cm"/>
    </inkml:brush>
  </inkml:definitions>
  <inkml:trace contextRef="#ctx0" brushRef="#br0">22765 11215 24575,'-13'0'0,"3"0"0,-10 0 0,2 0 0,-3 0 0,-2 0 0,-2 0 0,-12 0-532,8 0 1,-2 0 531,6 0 0,0 0 0,-4 0 0,-1 0-856,-5 0 0,0 0 856,10 0 0,0 0 0,0 0 0,-1 0 0,0 0 0,-2 0 0,-3 0 0,-4 0 0,-1 0 0,3 0 0,0-1 0,1 0 0,-1 1-695,-1-1 1,-3-1 0,1 1 0,3-1 694,1 0 0,2-2 0,0 1 0,0-1 0,-1-1 0,0 0-636,-1 0 0,0 0 0,0-1 636,2 0 0,-1 0 0,1 0 0,-1 0 0,1 0 0,-1 0 0,2 0 0,-1-1 0,0 0 0,-1 0 0,0 0 0,0 1 0,0-1 0,1 0 0,0 0 0,0 0 0,0 0 0,0 0 0,1 0 0,-1 0 0,1-1 0,-1 1 0,0-1 0,-1-1 0,0 1 0,-1-1 0,1 1 0,2-1 0,1 1 0,0-1-243,0 0 0,1 1 1,0-1 242,1 0 0,1 1 0,0-2 0,-1 1 0,1-1 0,0 1 0,0-1 0,0 0 0,0 0 0,0 0 0,1 0 0,-1-1 0,0 1 0,-1-1 0,1-1 0,-2 0 0,1-1 0,-1 0 0,0-1 0,0 0 0,0-1-228,0-1 1,0-1 0,0 0 227,0-2 0,0 0 0,0-1-95,-2-2 1,1-1 0,-1 0 94,6 4 0,0-1 0,1 0 0,0 0 0,0 0 0,2 0 0,-1-1 0,1 0 0,0 1 0,0-1 0,1 1 0,0-1-88,-4-6 1,0 0 0,1 0 87,0 0 0,1 0 0,0-1 0,1 2 0,1 0 0,1 0-4,2 2 1,1-1 0,0 0 3,1 1 0,1 1 0,0-1 0,1-1 0,0 1 0,1-1 0,-1-1 0,-1-1 0,1-1 0,1 1 0,0 0 0,0-1 0,1-1 0,-1 0 0,0-1 32,1 1 0,0-1 0,0 1-32,0-2 0,0 1 0,1 0 0,0 3 0,1 0 0,0 0 692,-2-8 1,1 0-693,1 1 0,0 0 0,2 2 0,-1 1 0,-1-3 0,0 2 0,1 1 0,1 1 736,0 4 1,0-1-737,0 0 0,1 0 0,-1-2 0,1-1 0,0-1 0,1-1 0,1 0 0,0 0 0,0-1 0,2 0 0,0 3 0,0 0 0,1-1 0,-1 1 0,1 3 0,0 0 0,0 0 0,0-1 0,0-1 0,0-1 0,0-1 0,0 1 0,0-3 0,0 1 192,0-1 0,0 0-192,0-2 0,1-1 0,0 11 0,0-1 0,0-1 0,1 1 0,0-1 0,0 0 0,0 0 0,1 0 0,0 1 0,0 0 0,0 0 0,1 0 0,0 1 0,0 0 0,1 0 0,1-9 0,1 0 1088,-1 4 0,0 3-1088,0 2 0,-1 2 0,-1-11 1346,-6 2-1346,-9 1 0,2 13 0,-1-2-33,-1-4 1,0-2 32,1-2 0,-1-1 0,1-1 0,1-1 0,1 0 0,1 0 0,1 0 0,1 1 0,1 2 0,1 0 0,1 3 0,1 0 0,1 0 0,0 1 580,0 1 1,1 0-581,1-1 0,1 0 0,1 1 0,1 1 0,1 0 0,1 0 0,2-1 0,0-1 0,0-1 0,0 0 0,0 0 0,-1 1 0,1 1 0,-1 1 0,-1 1 0,0 0 0,2-2 0,0 0 0,-1 2 0,0-1 0,2-1 0,-1 0 0,1 0 0,0 0 0,-1 2 0,1 0 0,2-3 0,0 0 0,-1 3 0,1-1 0,1 1 0,1 0 0,0-2 0,1 1-417,0 0 1,1-1 416,0 1 0,0 0 0,0 0 0,1 1 0,-1 0 0,1 1 0,0 0 0,0-1 0,2-1 0,-1 0 0,0 0 0,-1 0 0,2-2 0,-1 1 0,1-1 0,-1-1-680,2-2 0,0 0 680,0-1 0,-1 1 0,0-1 0,0 1 0,0-1 0,0 1 0,-2 3 0,2 0 0,1-2 0,2 1 0,-2 3 0,1 1 31,0 1 0,0 2-31,1-1 0,1 2 0,-1 2 0,-1 0 0,2 1 0,-1 0 0,1 0 0,-1 1 0,0 0 0,0 0 0,2-1 0,-1 1 0,1-1 0,0 0 0,0 1 0,1-1 0,0 1 0,0 1 0,0-1 0,1 0 0,2 0 0,0 0 0,-2 0 0,0 2 0,0-1 0,0 1 0,0 0 0,-1 1 0,1-1 0,1 1 0,1-1 0,0 0 0,2 0 0,-1 0-540,2-1 1,1 1 539,2-1 0,0-1 0,-10 4 0,0 0 0,0-1 0,0 1 0,-1 0 0,0 0 0,12-5 0,0 0 0,-12 5 0,1 0 0,0-1 0,0 1 0,0 0 0,1 0 0,0 1 0,-1-1 0,1 0 0,0 1 0,0 1 0,0-1 0,0 1 0,-1-1 0,1 1 0,0 0 0,1 0 0,0 0 0,1 0 0,0 0 0,0 0 0,-2 0 0,1 0 0,-1 1 0,0 0 0,1-1 0,-1 1 0,0-1 0,-1 1 0,1 0 0,1 0 0,0 0 0,0 0 0,-1 0 0,0-1 0,0 1 0,12-3 0,-1 0 0,-12 2 0,0 1 0,1 0 0,-1 0 0,0-1 0,1 1 0,1 0 0,1-1 0,-1 1 0,0 0 0,1 1 0,-1-1 0,0 1 0,1-1 0,-1 1 0,0-1 0,0 1 0,1 0-345,0-1 1,1 1 0,-1-1 344,1 1 0,-1-1 0,0 1 0,1-1 0,-1 1 0,0 0 0,1-1 0,1 1 0,-1-1-354,2 0 0,1 1 0,0-1 354,2 0 0,0 1 0,1-1 0,2 1 0,-1-1 0,1 1-452,-8 1 0,0 0 0,0 0 0,0 1 452,0-1 0,1 0 0,0 1 0,-1-1 0,7-1 0,0 0 0,-1 1 2,-3 0 0,-1 0 0,-1 0-2,6 0 0,-2 0 493,-8 3 1,-1-1-494,0 0 0,0 1 0,0-1 0,-1 1 0,3-1 0,1 0 0,2 1 0,1 0 267,4 0 1,2 0-268,-9 1 0,1-1 0,0 0 101,6 0 1,0 0 0,1-1-102,0 1 0,1-1 0,1 1 0,-9-1 0,1 1 0,0-1 0,-1 0-439,1 0 1,0 0-1,0-1 1,1 1 438,3-1 0,1 0 0,0 0 0,0 0 0,-1-1 0,0 1 0,0-1 0,0 0 0,0 1 0,-1-1 0,1 1 0,-1-1 0,0 1 0,0-1 0,0 1 0,-1 0 0,-2 0 0,0 0 0,0 1 0,1 0 0,2 0 0,1-1 0,0 1 0,0 0 0,-2 0 0,0 1 0,0-1 0,0 1-464,0-1 0,0 1 0,0 0 0,0 0 464,-1 0 0,0 0 0,0-1 0,0 1 0,0-1 0,1 1 0,0-1 0,-1 1 0,0-1 0,0 1 0,0-1 0,0 1 0,-1-1 0,0 1 0,0-1 0,-1 1 0,1 0 0,-1 0 0,0 0 0,1 0 0,0 1 0,0-1 0,0 1 0,-1 0-151,10-1 1,-1 1 0,0 0 150,-2 0 0,0-1 0,0 1 0,-2 0 0,0 0 0,-1 0 0,-2 0 0,0 1 0,0 0 169,2 0 0,-1 2 0,0-1-169,-3 2 0,-1-1 0,0 2 0,-1 0 0,-1 1 0,0 0 733,11 5 1,-1 0-734,0 1 0,-1 0 0,-1 0 0,0 1 0,-3 0 0,1-1 0,-3 1 0,1 0 823,-1 1 1,-1 0-824,2 1 0,0 0 0,-2 0 0,-1 1 0,-1-1 0,0 1 0,-1 0 0,0-1 0,0 1 0,-1 0 839,0-1 1,0 1-840,-1-1 0,-1-1 0,-1 1 0,1 0 0,-1 0 0,0 1 0,1 1 0,-1-1 0,0 0 0,-1 1 0,-1-1 0,0 0 0,0 1 0,-1-1 0,1 1 0,0 0 0,-1 1 0,1-1 0,-2-1 0,0 0 0,-1-2 0,0 1 0,1 1 0,-1 1 0,1-1 0,-1 1 0,1 1 0,0-1 0,-1 2 0,0-1 0,-1-2 0,-1 1 0,2 2 0,1 0 0,-1-1 0,-1 0 0,0 0 0,0 0 0,-1-1 0,0 1 0,0 1 0,1 1 0,-2-1 0,0-1 0,1 3 0,0 0 0,0-1 0,-1 1 0,-2-2 0,0 1 0,1 1 0,0-1 0,-2 0 0,0 1 0,-1-1 0,0 1 0,1 1 0,-1 1 0,0 3 0,0 0 0,0-1 0,0 1 0,0 1 0,0 1 0,0 1 0,0 0 252,1 2 1,-1 0-253,2 4 0,-1 0 0,1 0 0,0 0 0,0-1 0,0 0 0,1 1 0,0-1 0,-1-3 0,0-1 0,-1 0 0,0 1 247,0-2 0,-1-1-247,-1 0 0,0 0 0,0 2 0,-1 2-259,0 1 1,-1 2 258,-2-10 0,0 2 0,0 0-661,-1 4 1,0 0 0,-1 1 660,1-4 0,-2 0 0,1 1 0,0 1-554,0 3 1,-1 1 0,0 1 0,0 0 553,0-5 0,-1 0 0,0 0 0,0 0 0,0 1 0,-1-1 0,0 1 0,0 0 0,-1-1 0,1 0-237,-2 4 0,1-1 1,-1 0-1,0-2 237,-1 1 0,1-1 0,1-2 445,0 2 0,3-3-445,3-8 0,1-1 0,8 11 0,-4-11 0,-1 1 0,2 3 0,1 2 570,1 4 0,0 1-570,1 3 0,-1 0 0,1 3 0,-2-1 0,1 0 0,-2 0 0,1-1 0,-1 1 0,0 1 0,0-2 0,-2-1 0,0-2 0,-1 0 0,0 0 1433,-2-3 0,0 0-1433,1 0 0,-1 1 0,-1-1 0,0 0 0,-1 0 0,0 0 0,-1 1 0,0-1 0,-1-1 0,0 0 0,0 4 0,0 0 0,-1-4 0,0 1 0,-1-1 0,-1 1 0,-2 0 0,0 0 0,-1-5 0,0 0 945,-1 1 0,0 1-945,-1-3 0,0 1 0,0-3 0,0 1 0,-1 0 0,0 0 0,1 0 0,-1 0 0,1-2 0,0 1 0,-1 1 0,1 0 0,-1-1 0,1 1 0,-1-1 0,1 0 0,-1 0 0,1 0 0,-1 0 0,1-1 0,-1 1 0,1-1 0,-1 3 0,-1-1 0,0 1 0,-1-1 0,1 0 0,-1-2 0,0 0 0,0-1 0,-2 0 0,0-2 0,-1 2 0,-1-1 0,-1-1 0,0 0 0,-2 0 0,1 0 0,0-3 0,0 0 0,-2 1 0,1 0 0,-1 0 0,0-1 0,0 0 0,0 0 0,-1 0 0,-1 0 0,1 0 0,-2 0 0,-1 2 0,-1 0 0,0-1 0,0-1 0,1 0 0,-1 0 0,0-1 0,-1 0-275,0 0 0,-1 0 275,1 0 0,-1 0 0,-1 1 0,0 0 0,1 0 0,-1 0 0,-1 2 0,0 0-22,-2 1 0,0 0 22,0 2 0,1 0 0,-2 1 0,0 0 0,10-5 0,0-1 0,0 1-324,-2 1 0,0 1 0,-1-1 324,0 1 0,0-1 0,0 1 0,-1-1 0,1 1 0,-2 0-812,-3 2 0,-1 0 0,-1 1 812,6-4 0,0 0 0,-1 0 0,0 0 0,0 0 0,-1 1 0,1-1 0,-1 1 0,1-1 0,-1 0 0,0 0 0,1 0 0,-2 1 0,0-1 0,0 1 0,0 0-659,-2 0 1,-1 1-1,0 0 1,-1 0 658,5-3 0,-1 0 0,0 0 0,-1 0 0,1-1 0,-1 1 0,1-1 0,-1-1 0,0 1 0,1-2-326,-4 1 0,0 0 1,1-1-1,-1-1 326,1-1 0,0 0 0,0-1 0,0-1 0,-1 0 0,0-1 0,0-1 0,0 1 0,-1-1 0,0-1 0,-1 1 0,2-1-62,0 0 0,1-1 0,0 0 1,1 1 61,-2-1 0,1 0 0,2 2 637,-6 2 1,3 2-638,5 3 0,1 2 0,-2 4 0,-1 1 588,7-4 0,-1 0 1,0 0-589,0 0 0,-1 1 0,0-1 0,0 1 0,-1-1 0,-1 1 28,-3 2 1,-2 1 0,0-1-29,5-2 0,0-1 0,-1 1 0,-1 0-291,-2 0 0,-1 1 0,-1 0 0,0-1 291,0 0 0,0 0 0,0-1 0,-1 0 0,2-1 0,0-1 0,0 0 0,0-1 0,0 1 0,-1-2 0,1 1 0,0-1-331,2-1 1,0 0 0,0-1 0,1 0 330,-2 0 0,1 0 0,-1 0 0,1-1 0,0 0 0,1-1 0,0 0 0,-1 0 0,2-1 0,-1 1 0,0-1 0,1 0-89,-8 3 0,0-1 1,1 0 88,1-1 0,1 0 0,0 0 0,1 1 0,1-1 0,1 0 0,0 0 0,1 0 0,-1 0 0,0 1 0,-1 0 0,0 0 335,3 0 0,1 0 0,-1-1-335,1 0 0,0 1 0,0-2 0,1 1 0,-1 0 0,1-1 0,0-1 0,0 1 0,0-1 0,-11 2 0,0-1 1054,4-1 1,0 0-1055,4-1 0,1-1 0,2-1 0,1 0 1228,0 0 1,0-1-1229,4 0 0,0-1 0,1 1 0,1-1 2314,-14 0-2314,4-1 1886,3-1-1886,4-3 1136,3-1-1136,2 0 287,1-1-287,2 1 0,2-1 0,1 1 0,2 0 0,1 0 0,0 1 0,0-2 0,1 1 0,0 0 0,-1-1 0,-1 0 0,-1-1 0,-2-1 0,-1 0 0,0 0 0,0 0 0,0 1 0,1 0 0,0-1 0,0 1 0,-3-4 0,-2-2 0,-1-1 0,0-2 0,1 0 0,-2-1 0,2 3 0,4 1 0,2 4 0,2 2 0,1 2 0,1 2 0,0 0 0,0 1 0,-2-1 0,1 1 0,-2-1 0,0 1 0,0-1 0,0-1 0,1 1 0,1 0 0,0 1 0,0 0 0,2 2 0,-2 0 0,1 0 0,1 0 0,0 0 0,0 0 0,0-1 0,-2-1 0,-1-3 0,-2-1 0,-2-2 0,-1-1 0,-3 0 0,1 1 0,1 2 0,2 2 0,1 3 0,3 1 0,3 1 0,2 0 0</inkml:trace>
  <inkml:trace contextRef="#ctx0" brushRef="#br0" timeOffset="3179">15144 9804 24575,'0'5'0,"0"1"0,0-2 0,0 1 0,0 2 0,0 1 0,0 1 0,0 1 0,0 1 0,0 3 0,0 6 0,0 2 0,0 6 0,0 4 0,0 2 0,2 2 0,1-17 0,1 1 0,0 1 0,2-1 0,0 0 0,0-1 0,2 4 0,0 0 0,-1-3 0,0-1 0,6 14 0,2 0 0,-4-8 0,1-1 0,-3-7 0,-2-5 0,-3-5 0,-1-2 0,-2-9 0,-4-12 0,-1-12 0,0 8 0,0 1 0,-1-3 0,1 1 0</inkml:trace>
  <inkml:trace contextRef="#ctx0" brushRef="#br0" timeOffset="5470">15177 9846 24575,'22'-1'0,"5"-3"0,9-3 0,-15 2 0,1-1-1126,4-1 1,1-1 1125,2-1 0,2 1-850,4-2 1,0 1 849,-10 3 0,1-1 0,0 1 0,-1 0 0,1 1 0,0-1 0,-1 2 0,0-1 0,-1 1-12,9-2 0,-1 1 12,-2 1 0,-1 1 0,-2 0 0,-1 2 0,-3 0 0,0 0 0,6 1 0,-1 0 0,6 0 494,-14 0 1,-2 0-495,-2 0 1888,-5 0-1888,-2 1 1097,-2 1-1097,-4 0 0,-1 1 0,-1 1 0,-1 5 0,1 5 0,0 6 0,2 8 0,1 6 0,-2-14 0,1 0-346,0 3 0,0 0 346,1 3 0,-1 1 0,1 0 0,1 0 0,-1-2 0,0 0 0,0-2 0,0-1-41,0-2 0,0-1 41,-1 0 0,0-1 0,4 15 0,-2-5 0,-1 1 0,-1-13 688,-1 4-688,-1-12 86,-1-2-86,0-1 0,0 0 0,0 0 0,0-1 0,-3 1 0,-3-1 0,-5 1 0,-8 1 0,-4 2 0,-6 2 0,-6 3 0,16-6 0,-1 1-317,-3 0 0,0 1 317,-1 0 0,0-1 0,0 0 0,-1-1 0,1 1 0,-1-2 0,-1 0 0,0 0 0,-1-1 0,0 0 0,0-2 0,1 0 0,1-1 0,1 0 0,3-1 0,0-1 0,0-1 0,2 0 0,-17-4 0,3-1 0,6-3 0,5 1 0,5 1 634,4 2-634,5 1 0,2 1 0,2 1 0,-1 0 0,2 1 0,0 0 0,-1 1 0,1 0 0,-2 0 0,0 0 0,-1 0 0,0 0 0,0-1 0,1 0 0,2-1 0,-1-2 0,1 0 0,0 1 0,1 0 0,0 2 0</inkml:trace>
  <inkml:trace contextRef="#ctx0" brushRef="#br0" timeOffset="7330">16150 10052 24575,'15'0'0,"5"0"0,7 0 0,8-2 0,-14 1 0,2-2 0,6 0 0,3-3 0,1 1-1093,-4 0 1,-1 1 0,2-2 805,2 1 1,2-2-1,1 1 1,-2 0-314,-3 0 0,-1 0 1,0 0-1,0 0 600,3 0 0,1-1 0,-1 0 0,1 0-800,2 0 1,1 0-1,-1 0 1,1 0 799,1 0 0,-1 0 0,1 0 0,0 0 0,-6 1 0,1 0 0,-1-1 0,1 1 0,-1 0 0,-1 0 0,0 1 0,0-1 0,0 0 0,-1 0 0,1 0 0,0-1 0,0 1 0,0 0 0,-1 0 0,7-2 0,0 1 0,-1 0 0,0 0-563,-1 0 0,0 1 1,-1-1-1,1 1 563,0-1 0,1 0 0,-1 0 0,0 0 0,0 1 0,0-1 0,0 1 0,-1-1 0,0 1 0,1-1 0,-1 1 0,-2-1 159,7 0 1,-3 0 0,0 0-160,-5 1 0,-1 1 0,-1 0 1083,8-2 0,-2 2-1083,-6 1 0,-2 1 0,-2 0 0,-2 0 0,15-1 0,-6-3 0,-11 2 0,0-1 0,2 1 0,0-1 0,0 0 0,1-1 1457,-1 1 1,0 0-1458,2 0 0,0-1 0,0 1 0,1 0 0,-1 0 0,0-1 0,0 1 0,-2 0 0,14-4 3276,-6 1-2778,-10 4 1854,-7 1-2352,-4 2 0,-2 1 0,1-2 585,-1 0-585,1-1 0,0 1 0,-1 0 0,0 0 0,-2 1 0,-3 1 0,-1 0 0</inkml:trace>
  <inkml:trace contextRef="#ctx0" brushRef="#br0" timeOffset="11561">15947 3211 24575,'0'9'0,"0"0"0,0-2 0,0-1 0,0 0 0,0 4 0,0 5 0,0 7 0,0 3 0,0 2 0,1 3 0,2 0 0,1 4 0,2 1 0,0 0 0,-1 1 0,-1-5 0,0-4 0,-1-8 0,0-3 0,0-5 0,-1-3 0,-1-3 0,-1-1 0,1 1 0,-1-2 0,0 1 0,1 1 0,-1 0 0,1 1 0,0 0 0,-1-1 0,0-1 0,0-1 0,0-1 0</inkml:trace>
  <inkml:trace contextRef="#ctx0" brushRef="#br0" timeOffset="13681">15929 3187 24575,'20'2'0,"3"-1"0,6-1 0,6 0 0,-16 0 0,2 0-576,3 1 1,0-2 575,5 1 0,0-1 0,1-1 0,1 0-520,0 0 1,1-1 519,0-1 0,0 1 0,0-1 0,0 0 0,-1 1 0,0-1 0,-3 1 0,-1 1-302,-2-1 0,0 1 302,-1 0 0,-1 1 0,0-1 0,1 0 0,-2 1 0,-1-1-40,0 1 1,-1 0 39,0 0 0,-1 0 781,16 0-781,-5 1 1328,-5 0-1328,-1 0 672,-11 0-672,2 0 92,-11 2-92,-2 0 0,-1 1 0,-1 1 0,0 0 0,0 2 0,0 4 0,0 3 0,0 7 0,0 6 0,0 6 0,0 4 0,0-17 0,0 1 0,0-1 0,0 0 0,0 0 0,0 0 0,0 1 0,0-1 0,0 1 0,0 0 0,0 17 0,0-4 0,0-5 0,0-6 0,0-3 0,0-6 0,-1-5 0,0-4 0,-3-2 0,-1-2 0,-6 1 0,2-1 0,-3 0 0,4 0 0,-1 0 0,-2 0 0,-1 0 0,-2 0 0,-1 0 0,-3 1 0,-2 1 0,-2 2 0,-5 1 0,-3 1 0,-7 1 0,17-4 0,0 0 0,-1 1 0,1-1 0,-1 0 0,1 0 0,0 1 0,0-1 0,1 0 0,-1-1 0,2 0 0,-1-1 0,0 0 0,0-1 0,-1 1 0,1-2 0,0 2 0,0-1 0,-14-2 0,2-1 0,3-2 0,1-2 0,1 0 0,1 1 0,2 2 0,-1 2 0,0 1 0,4 0 0,3 1 0,4 0 0,3 0 0,3 1 0,1 0 0,2 2 0,2 0 0,1 0 0,0 0 0,1 0 0,0-1 0,0-1 0</inkml:trace>
  <inkml:trace contextRef="#ctx0" brushRef="#br0" timeOffset="16352">16906 3682 24575,'12'11'0,"3"2"0,5 11 0,-8-9 0,1 1-1243,2 5 1,1 2 1242,3 3 0,2 2-648,-6-8 1,1 2-1,0-1 648,2 1 0,-1 1 0,1-1 0,1 1 0,-1-1 0,1 1 0,0-1 0,0 1 0,-1-1 0,2 0 0,0 1 0,-1-1 0,-1 0 0,0 0 0,0-1 0,0 1 0,-1 0 0,0 0 0,0-1 0,-1-1 0,0 1 0,-1 0 0,1 0 0,-1 0 0,1 1 0,1 0 0,-1 0 0,0-2 0,-1 1 0,0-1-135,1 1 1,-1-1 0,1 0 134,7 8 0,0 0 0,0-1 0,1 0 0,-1-2 0,1-1-429,-3-2 1,0-2 428,1 1 0,-1-2 0,-1-2 0,0-1 0,2 2 0,-1 1 0,0-1 0,0 0 0,-3-1 0,1 1 0,0 3 0,1 3 0,-2-2 0,3 5 0,0 1-249,-2-2 0,1 2 1,-2-1 248,-4-6 0,0 1 0,-1-2 0,5 10 0,0-1 619,-1-6 1,0-1-620,0-4 0,0-2 0,2-3 0,2-2 0,2-1 0,1 1 0,4 1 0,-1 0 0,-1-1 0,0-2 0,-2 0 0,-1 0 0,-1-2 0,-1 0 0,1 0 0,0-1 0,3 2 0,-1-1 0,-1 0 0,0 1 0,-1-1 0,-1 0 1378,13 6-1378,-7 1 965,-4-1-965,-6-1 2177,-3 0-2177,-1-1 675,0-1-675,0 0 0,0-2 0,-1-1 0,0-2 0,-2 0 0,-2-1 0,-3-1 0,0-2 0,0 2 0,0 0 0,-1 1 0,1 3 0,-1 0 0,1 2 0,1 0 0,1 0 0,0-1 0,-1 0 0,0-2 0,0 0 0,1 1 0,0 0 0,1 1 0,0-1 0,-1 1 0,0-1 0,0 0 0,-1-2 0,-1 0 0,-1-1 0,0-1 0,0-1 0,-1-1 0,1 0 0,-1 0 0,3 4 0,-2-1 0,2 1 0,-1 0 0,0-1 0,0 0 0,-3-2 0,0-1 0</inkml:trace>
  <inkml:trace contextRef="#ctx0" brushRef="#br0" timeOffset="18442">24888 3977 24575,'0'-34'0,"0"1"0,0 2 0,0 0 0,0-6 0,0 1-1423,0 4 1,0 0 1422,0-1 0,0 0 0,0 4 0,0 0 184,0 1 0,0 2-184,0 5 0,0 1 589,0-13-589,0 7 0,0 8 0,0 5 1444,0 5-1444,0-1 444,0-5-444,0-5 0,0-5 0,0-2 0,0-2 0,-2-1 0,-2 4 0,0 3 0,-1 3 0,1 1 0,1-4 0,0-6 0,2-6 0,0 11 0,1-1-559,-1-3 1,1-1 558,0-3 0,0 0 0,-1-2 0,1 0 0,-1 0 0,-1-1 0,0 3 0,-1 0 0,0 3 0,-1 1-137,0 3 0,0 1 137,-1 4 0,0 1 0,-6-16 0,2 9 0,1 8 0,2 5 1101,3 1-1101,1-7 290,2-6-290,0-7 0,-1-5 0,1-1 0,0 17 0,0 0 0,0 0 0,0-1 0,-1-15 0,-2 2 0,-3 8 0,2 14 0,0 2 0</inkml:trace>
  <inkml:trace contextRef="#ctx0" brushRef="#br0" timeOffset="20023">24454 1706 24575,'0'11'0,"0"1"0,0 4 0,0 4 0,0 5 0,0 6 0,0 4 0,0 1 0,0-17 0,0 0 0,0 1 0,0 0 0,1 18 0,0-3 0,1-7 0,1-7 0,0-4 0,1-5 0,1-3 0,-2-3 0,1 1 0,-2-2 0,-1-1 0,2 2 0,-3-1 0,2-1 0,-2-2 0</inkml:trace>
  <inkml:trace contextRef="#ctx0" brushRef="#br0" timeOffset="21843">24477 1774 24575,'5'-4'0,"6"2"0,9 2 0,11 0 0,-11 0 0,2 0 0,4 0 0,2 0 0,1 0 0,3 0 0,-1 0-1012,-4 0 0,0 0 1,0 0 1011,7 0 0,1 0 0,-2 0 0,4 0 0,-3 0-21,-4 0 1,-1 0 20,-3 0 0,-2 0-4,-2 0 1,-1 0 3,13 0 0,-8 0 0,-11 0 2224,-5 0-2224,-4 0 851,0 0-851,-2 0 8,1 0-8,1 0 0,1 0 0,0 0 0,-1 1 0,-1 1 0,-1 1 0,-1 0 0,-1 1 0,-2 1 0,0 4 0,-1 5 0,0 5 0,-1 6 0,0 4 0,0 1 0,1-2 0,0-2 0,1-4 0,0-1 0,0-3 0,0-4 0,0-2 0,0 0 0,0 0 0,0 0 0,-1 0 0,-1 0 0,-1-2 0,0-1 0,-1-3 0,-1 0 0,0-1 0,-2 0 0,0-1 0,-3 1 0,-3 0 0,-5 0 0,-4 1 0,-5 0 0,-8 2 0,16-4 0,-2 0-287,-1 0 0,-2-1 287,0 0 0,-1-1 0,-2 0 0,-1-1-561,-2 0 0,0-1 561,0-1 0,0-1 0,1-1 0,1-2 0,3 0 0,0-2 0,0-1 0,2-1-140,-1 1 1,2 1 139,2-1 0,0 1 0,-11-5 0,9 3 533,6 1-533,3 3 1138,5 1-1138,3 4 0,2 0 0,1 1 0</inkml:trace>
  <inkml:trace contextRef="#ctx0" brushRef="#br0" timeOffset="24083">28484 6259 24575,'13'0'0,"2"0"0,7 0 0,4-1 0,4-5 0,0-3 0,-13 0 0,0-2 0,-1-1 0,-1-1 0,-2 0 0,1 0 0,15-7 0,5 10 0,-10 8 0,1 2-1138,7 1 0,2 2 1138,-5-1 0,2 0 0,2 0-820,-3 0 1,1 0 0,1 0 0,1 0 560,-2-1 1,1 0 0,1 0 0,0 0 0,1 0-289,-3 0 1,0 0 0,1-1 0,0 1 0,0-1 0,0 0 362,2 0 1,1 0-1,-1-1 1,1 0-1,0 0 1,1 0-256,-5-1 1,1 0 0,0 0 0,0 0 0,1-1 0,-1 1 0,0-2 438,2 1 0,-1-1 0,1 0 0,0 0 0,-1 0 0,1-1 0,-1 0-217,3 0 0,1-1 1,-1 0-1,-1 0 0,1-1 1,-1 1 216,-3-1 0,0 1 0,0 0 0,0-1 0,-1 1 0,-1-1 51,3 0 1,-1 0 0,0 0-1,-1 1 1,-1-1-52,2 1 0,-2-1 0,0 1 0,0 1 544,7-2 1,-1 1 0,-2 1-545,-6 1 0,-1 1 0,-2 1 1503,5 0 0,-2 0-1503,-3 1 0,0 1 1638,-4-1 0,-2 1-762,9-1 2400,-8 1-2817,-7 0 1629,-2 0-2088,-3 0 0,-4 0 0,-2 0 0</inkml:trace>
  <inkml:trace contextRef="#ctx0" brushRef="#br0" timeOffset="25524">31228 5710 24575,'0'14'0,"0"5"0,0 11 0,0-11 0,0 1-782,0 3 0,0 1 782,0 4 0,0 1-585,1 3 1,0 0 584,0 0 0,2-1 0,0 0 0,1 0 0,0-2 0,1-1 0,0-2 0,1 0 190,-1-1 1,0 0-191,0-5 0,-1-1 0,3 10 0,-2-9 735,0-5-735,-1-3 1321,-2-4-1321,-1-1 296,-1-2-296,1-4 0,-1-6 0,0-8 0,0-7 0,1-9 0,1-8 0,-2 13 0,1-1-626,-1-5 0,0-1 626,0 0 0,0-1 0,0-1 0,-2 0 0,0 2 0,-2 0 0,-1 2 0,-1 2-183,0 2 0,-1 1 183,0 3 0,-1 2 0,-5-14 0,1 4 0,1 4 0,3 7 0,2 4 307,1 2 0,4 7 0,-1 0 0</inkml:trace>
  <inkml:trace contextRef="#ctx0" brushRef="#br0" timeOffset="27654">31204 5709 24575,'11'0'0,"5"0"0,9 0 0,9 0 0,-11-1 0,1 0-622,2 0 1,1-1 621,2 0 0,0-1 0,2 0 0,-1 0 0,2 1 0,-1 0-500,2 0 0,0 1 500,-1 0 0,-1 1 0,1 0 0,-1 0 0,-1 0 0,0 0 0,-2 0 0,0 0-255,-2 0 0,0 0 255,-2 0 0,-1 0 0,-2 0 0,0 0 0,0 0 0,-1 0 0,17 0 0,-8 0 853,-6 0-853,-3 0 1328,1 0-1328,1 0 572,5 0-572,2-1 0,2-1 0,-2-1 0,-3-1 0,-4 0 0,-3 1 0,-4-1 0,-4 1 0,-5 2 0,-6 1 0,-5 3 0,-3 4 0,-4 7 0,-4 6 0,-1 7 0,2 2 0,3 3 0,3 3 0,5-17 0,1 1 0,-3 18 0,3-3 0,1-4 0,2-3 0,0-3 0,0-5 0,0-4 0,0-3 0,0 0 0,0-1 0,-1-1 0,0 1 0,-1-3 0,-1 1 0,0-2 0,-1-2 0,-1 0 0,-1-1 0,-1-1 0,-1 0 0,-3 1 0,3-1 0,-4 2 0,6-1 0,0 0 0,0 0 0,2 1 0,0-1 0,1 0 0,0 0 0,-2 1 0,0 2 0,-2 2 0,-1 3 0,0 2 0,-1 2 0,0 0 0,1 0 0,0 0 0,0-3 0,-2-3 0,-1-2 0,-3-1 0,-4-1 0,-2-1 0,-1-3 0,-5-2 0,-5-1-883,-3-1 1,-2-1 882,11 1 0,-1-1 0,1 0 0,-12-2 0,2-1-269,14 1 0,1-1 269,-2 0 0,0 0 0,0 0 0,0 0 0,0 1 0,1 0 0,-15-2 0,14 4 0,1 1 0,-5 0 0,-7 1 0,18 1 1714,2 0-1714,1 0 589,1 1-589,1 2 0,0 0 0,-1 0 0,0 0 0,0-2 0,1 1 0,0-1 0,2 0 0,1 0 0,3 0 0,2-1 0</inkml:trace>
  <inkml:trace contextRef="#ctx0" brushRef="#br0" timeOffset="30105">25234 11028 24575,'0'20'0,"0"3"0,1 9 0,1-12 0,0 1-1159,2 5 1,1 1 1158,2 4 0,1 1-769,2 2 0,1 1 769,-3-11 0,0 0 0,0 1 0,1 0 0,0 0 0,0 1-387,0 2 0,1 0 0,-1 0 387,0-1 0,1 1 0,-1 1 0,1 0 0,-1 0 0,0 0 0,0 0 0,0 0 0,0 0 0,-1-1 0,0 0 0,-1 0-315,0-3 0,-1-1 0,0 0 315,2 7 0,-2-1 252,-1-5 0,-1 0-252,0-5 0,0 1 0,0-2 0,0 0 1520,2 11-1520,-1-6 2194,-1-7-2194,0-4 1219,-1-3-1219,0-2 524,0-3-524,-1 0 0,1-1 0,-1-1 0,2 0 0,-1-1 0,1 1 0,-1 0 0,0 1 0,1-1 0,-1 0 0,-1-1 0,-1-1 0</inkml:trace>
  <inkml:trace contextRef="#ctx0" brushRef="#br0" timeOffset="31725">25248 12456 24575,'0'8'0,"0"4"0,0 6 0,0 7 0,0 10 0,-1-15 0,2 2-648,0 3 0,1 1 648,2 3 0,0 1 0,2 1 0,0-1 0,2 2 0,0-1 0,-1 0 0,0 0 0,0-1 0,0 0 0,1-1 0,-1 0 0,0-2 0,0 0 0,0-1 0,1 0 0,0-1 0,-1-1 10,1-1 1,-1-1-11,0-2 0,0 0 0,6 15 0,-1-4 0,-1-6 0,-3-8 0,-3-9 0,-3-4 0,-1-4 0</inkml:trace>
  <inkml:trace contextRef="#ctx0" brushRef="#br0" timeOffset="33995">25278 12459 24575,'11'0'0,"5"-2"0,7-3 0,7-1 0,-11 1 0,0 0-394,2-1 1,2 1 393,3-1 0,1-1-456,1 0 1,1 0 455,0 1 0,1-1 0,1 0 0,0 0 0,-3-1 0,0 1 0,-1 0 0,0 1-114,-4-1 1,-2 1 113,-2 0 0,0-1 0,14-5 0,-6 1 553,-5 2-553,-6 3 1124,-4 2-1124,-1 2 248,-1 1-248,-1 1 0,-1 1 0,-1 0 0,1 1 0,-1 1 0,1 0 0,2-1 0,1 0 0,1-2 0,1 1 0,1 0 0,1 0 0,-1 0 0,-1 1 0,-3-1 0,-2 1 0,-1 1 0,0-1 0,-2 0 0,-1 0 0,0 1 0,1 0 0,-1 3 0,1 4 0,1 4 0,1 6 0,3 5 0,1 4 0,0 6 0,-5-14 0,0-1-284,0 3 1,0 0 283,0 1 0,1 1 0,-1-1 0,1 1 0,1 0 0,-1 1 0,1 1 0,0 0 0,-1-1 0,1-1 0,-1-1 0,0 1 0,1 7 0,1-1 0,-4-10 0,1-1 0,2 7 0,0-1 0,1 0 0,0-6 0,-2-2 0,-1-6 0,-1-3 0,-1-3 567,-2 0-567,0-2 0,-2 0 0,-1-2 0,-2 0 0,0-1 0,0 2 0,-1 0 0,1 1 0,-1 0 0,-2 1 0,-1 1 0,-3 0 0,-3 1 0,-4 0 0,-3-1 0,-2 0 0,-4 0 0,-6 0 0,14-3 0,-2 0 0,0 0 0,-1 0 0,-3 0 0,0-1-532,-1 1 0,-2-1 532,-3 0 0,0 0 0,-2 1 0,1-1 0,2 0 0,0-1 0,0 1 0,2-1 0,0 1 0,1-1 0,1 1 0,1 0-141,0 0 1,1 1 140,2-1 0,1 1 0,-17 2 0,1-1 0,6-2 0,2 0 0,3-2 1048,2 1-1048,1 0 297,4 1-297,2-1 0,1 2 0,0 0 0,4 0 0,2 1 0,3 0 0,1-1 0,1 0 0,0 0 0,2-1 0,1-2 0</inkml:trace>
  <inkml:trace contextRef="#ctx0" brushRef="#br1" timeOffset="57039">17012 3150 24575,'14'0'0,"4"-2"0,8-2 0,7-3 0,-13 2 0,1-1 0,0 1 0,0 0 0,1-1 0,1 0 0,-1-1 0,-1 1 0,0-1 0,-1 0 0,2 0 0,-1 1 0,15-5 0,-7 2 0,-6 1 0,-6 0 0,-3 2 0,-4 1 0,-4 1 0,0-1 0,-1 1 0,-1 0 0,0 0 0,1 2 0,-1-1 0,0 2 0,-1 0 0,1-1 0,-1 1 0,0-1 0,-1 0 0,1 0 0,-1 1 0,0-1 0,0 2 0,-2-1 0</inkml:trace>
  <inkml:trace contextRef="#ctx0" brushRef="#br1" timeOffset="60440">17782 2943 24575,'-11'0'0,"-1"0"0,-2 0 0,-2 0 0,0 0 0,0 0 0,2 0 0,1 0 0,1 0 0,0 0 0,2 0 0,-1 0 0,1 0 0,0 0 0,-1 0 0,0-1 0,0 0 0,0-1 0,1-2 0,-1-1 0,1 0 0,1 0 0,-5-5 0,5 4 0,-3-4 0,7 3 0,0-1 0,0 0 0,3 0 0,0 0 0,1-2 0,1 0 0,-1-2 0,3-2 0,1 1 0,4-1 0,3-1 0,3 0 0,1 1 0,-1 1 0,1 1 0,0 3 0,-2 3 0,0 1 0,1 1 0,0 1 0,1 2 0,1 1 0,1 0 0,2 0 0,-1 0 0,-1 0 0,0 0 0,-3 3 0,-2 2 0,-1 1 0,-1 2 0,1 0 0,-1 2 0,-1 0 0,0 0 0,0 8 0,-3-2 0,-1 7 0,-3-1 0,-1 1 0,-1 4 0,0-2 0,-2-2 0,-2-3 0,0-3 0,0-3 0,1-3 0,2-4 0,0-1 0,1 0 0,1-2 0,0 0 0,1 1 0,1 3 0,3 1 0,2 3 0,1 2 0,1 2 0,0 1 0,0 3 0,-2-1 0,0-1 0,-2 0 0,0-1 0,0-1 0,-2-2 0,-1-1 0,-1-4 0,1-2 0,-1 0 0,0-3 0,0 1 0,-1-1 0,0 0 0,0 0 0,0-1 0,0 0 0,0 0 0,0 2 0,0 3 0,0 2 0,0 4 0,-1 0 0,-1-1 0,1-2 0,-1-3 0,1 0 0,0-2 0,1 0 0,-1-1 0,-2 0 0,0 3 0,-3 4 0,0 5 0,-2 4 0,-1 4 0,0-2 0,1 1 0,2-3 0,-1-3 0,2-3 0,1-4 0,1-1 0,2-3 0,-1 0 0,1-2 0,0-1 0,0-2 0,-1 0 0,0 0 0,0 1 0,1 0 0,-2 0 0,1-1 0,1-4 0,0-1 0</inkml:trace>
  <inkml:trace contextRef="#ctx0" brushRef="#br1" timeOffset="62150">17896 3390 24575,'8'0'0,"1"0"0,-1 0 0,3 0 0,5 0 0,3 0 0,5 0 0,3 0 0,-1 1 0,2 1 0,-3 1 0,-2 1 0,-3 2 0,-5-1 0,-1 0 0,-3 2 0,0 1 0,-1 1 0,-1 1 0,0 0 0,-2-1 0,0-2 0,-1-1 0,1-2 0,-2-3 0,-1-4 0,-3-2 0,-1-4 0,0 4 0,0 1 0</inkml:trace>
  <inkml:trace contextRef="#ctx0" brushRef="#br1" timeOffset="63730">17800 3014 24575,'0'10'0,"-1"3"0,-1 2 0,-1 5 0,-1 2 0,0 2 0,0 0 0,0 11 0,0-10 0,0 4 0,2-14 0,1-3 0,1-1 0,0-4 0,-1 1 0,1-2 0,0 0 0,-1 0 0,0-3 0,-2 0 0,1 0 0,-1 0 0,-2 1 0,0 0 0,0 1 0,2-2 0,0 0 0,2-1 0,-1-1 0</inkml:trace>
  <inkml:trace contextRef="#ctx0" brushRef="#br1" timeOffset="65241">17829 3025 24575,'12'0'0,"2"0"0,1 0 0,1 0 0,1 0 0,-1 0 0,-1 0 0,-3 0 0,-1 1 0,-2 0 0,-1 2 0,-1 1 0,1 1 0,0 0 0,-1-1 0,-2-1 0,0 0 0,0-2 0,-1 1 0,0-1 0,0 0 0,0 0 0,1 0 0,-1 0 0,0 0 0,0 1 0,1 1 0,3 0 0,3 1 0,3 1 0,4 0 0,3 1 0,-1-1 0,-1 0 0,-4-1 0,-3-1 0,-4-1 0,-2 0 0,-2 0 0,-2-1 0,-1 0 0</inkml:trace>
  <inkml:trace contextRef="#ctx0" brushRef="#br1" timeOffset="67471">16271 3801 24575,'-3'9'0,"-1"1"0,0 3 0,-2 3 0,0 1 0,-1 4 0,-2 12 0,2-6 0,0 10 0,4-9 0,1-1 0,0 0 0,0-2 0,0-2 0,1-1 0,0-1 0,1-1 0,-1 0 0,-1-1 0,-2 4 0,-1 2 0,-1 1 0,0 1 0,0-1 0,1-1 0,1-4 0,0-6 0,1-5 0,1-2 0,1-2 0,0-2 0,0-2 0,1-1 0</inkml:trace>
  <inkml:trace contextRef="#ctx0" brushRef="#br1" timeOffset="69331">16122 4504 24575,'-6'0'0,"0"0"0,1 0 0,1 0 0,1 0 0,-1 0 0,0 0 0,0 0 0,-3-1 0,-2 2 0,-1 2 0,-3 4 0,0 3 0,0 3 0,-1 3 0,-1 2 0,-2 2 0,2-1 0,2-2 0,1 0 0,3-3 0,1-1 0,4-2 0,1-1 0,2-1 0,1 1 0,-1-1 0,1 1 0,1-2 0,1 0 0,2 0 0,1-2 0,2 1 0,2 0 0,1 1 0,1 0 0,1-1 0,-1 2 0,2-1 0,2 0 0,1 0 0,2 0 0,1-1 0,0-1 0,0-1 0,-1-1 0,0-2 0,2-1 0,-1 0 0,-1-1 0,0 0 0,-1-2 0,-3-2 0,-1-3 0,-3-2 0,-3-4 0,1-2 0,-2-2 0,-2-2 0,0 2 0,-2-3 0,-2 1 0,1 0 0,-1 0 0,-2 0 0,-3-1 0,-2 3 0,-2 3 0,-2 2 0,1 2 0,-3 0 0,0 1 0,0 1 0,-1 1 0,1 1 0,1 2 0,1 0 0,2 1 0,0 1 0,3 0 0,2 2 0,0 0 0,1 0 0,-1 0 0,-1 0 0,0 0 0,-1 0 0,0 0 0,0 0 0,2 0 0,2 0 0</inkml:trace>
  <inkml:trace contextRef="#ctx0" brushRef="#br1" timeOffset="70602">16212 4918 24575,'0'8'0,"0"1"0,0 2 0,0 5 0,0 2 0,0 4 0,3 1 0,0 4 0,2-2 0,1-1 0,-2-2 0,1-2 0,-1-1 0,0-2 0,1 1 0,1 0 0,-1-1 0,-1-3 0,0-3 0,-2-2 0,0-2 0,-1-3 0,0-1 0</inkml:trace>
  <inkml:trace contextRef="#ctx0" brushRef="#br1" timeOffset="71792">16265 5359 24575,'-2'10'0,"-1"1"0,-3 0 0,-1 2 0,-1 5 0,-2 1 0,0 4 0,-1 4 0,1 0 0,3 2 0,0-1 0,1-3 0,0 0 0,1-3 0,0-2 0,0-2 0,0-1 0,0-2 0,0-1 0,1-3 0,1 0 0,-1-1 0,2-1 0,0-1 0,-1 1 0,2-4 0,-1 2 0,1-4 0,0 0 0,-1-1 0,-1-2 0,2-1 0,0 1 0</inkml:trace>
  <inkml:trace contextRef="#ctx0" brushRef="#br1" timeOffset="73292">16289 5425 24575,'14'0'0,"1"0"0,2 0 0,0 0 0,-2 0 0,-1 0 0,-4 1 0,-2 0 0,0 2 0,-2 1 0,0 0 0,-3 0 0,0 0 0,-1 1 0,1-1 0,-1 0 0,2 0 0,-1 0 0,0 0 0,0 0 0,1-2 0,-1 0 0,1 1 0,0-1 0,0 0 0,0 1 0,1 0 0,0 1 0,0 0 0,1 0 0,0 1 0,0-1 0,-1 1 0,4 1 0,-2-1 0,3 2 0,-2-2 0,1 1 0,-2 0 0,0-2 0,-2 1 0,0-2 0,-2 1 0,-1-3 0,-1 0 0</inkml:trace>
  <inkml:trace contextRef="#ctx0" brushRef="#br1" timeOffset="74852">16184 4944 24575,'0'6'0,"0"1"0,0 0 0,0 2 0,0 0 0,0 1 0,0 1 0,0 1 0,0 1 0,0 2 0,-2 0 0,-1 1 0,-1-1 0,-3 0 0,1-1 0,-3-1 0,2-1 0,-1-3 0,3-2 0,0-1 0,2-1 0,0 0 0,1-1 0,-1 1 0,0 2 0,-1 0 0,0 0 0,0-1 0,0-1 0,1 0 0,1-1 0,0 1 0,0-2 0,0 1 0,-1-1 0,0 2 0,-3 0 0,1 1 0,0 1 0,0-1 0,1 0 0,1-2 0,2-2 0</inkml:trace>
  <inkml:trace contextRef="#ctx0" brushRef="#br1" timeOffset="75953">16237 4953 24575,'7'0'0,"6"0"0,3 0 0,5 0 0,5 0 0,1 0 0,3 0 0,1 0 0,0 1 0,3 1 0,-1 2 0,-3 2 0,-2 1 0,-4 0 0,-3 2 0,-3-1 0,-5 1 0,-3-1 0,-1-2 0,-3 0 0,-2-1 0,-4-2 0,0-2 0,-2 0 0</inkml:trace>
  <inkml:trace contextRef="#ctx0" brushRef="#br1" timeOffset="78873">23261 2644 24575,'-3'-6'0,"2"1"0,2 1 0,5 0 0,4 1 0,5 0 0,4 0 0,1 0 0,3 1 0,1-1 0,2 2 0,2 0 0,-3 1 0,-4 0 0,-4 0 0,-3 0 0,-2 1 0,-3 0 0,-1 1 0,-2 2 0,-1 0 0,0 0 0,0 0 0,0 0 0,0-1 0,1 1 0,0-1 0,3 6 0,-3 0 0,3 5 0,-4-1 0,-1 4 0,-1 0 0,-1 1 0,-2-1 0,0 0 0,-2-1 0,-3 0 0,-4-1 0,-3-1 0,-3-3 0,-2-1 0,-1-2 0,-2-3 0,-2-2 0,0-1 0,0-1 0,0 0 0,0-1 0,0 0 0,0 0 0,4 0 0,3 0 0,3 0 0,2 0 0,2-1 0,0-1 0,2-3 0,0-2 0,0-2 0,0-2 0,0 0 0,0-1 0,1 1 0,1 1 0,2 2 0,1 1 0,1-1 0,0 2 0,0 0 0,-1 0 0,1 1 0,0-1 0,0 0 0,1 0 0,0-1 0,2 1 0,1-1 0,0-1 0,0 1 0,1-1 0,-1 1 0,1 1 0,-1 2 0,0 3 0,0 0 0,0 1 0,-1-1 0,1 1 0,-1 1 0,0 2 0,-1-2 0,-1 2 0</inkml:trace>
  <inkml:trace contextRef="#ctx0" brushRef="#br1" timeOffset="80633">23499 2921 24575,'0'5'0,"0"0"0,0 0 0,0 1 0,0 2 0,0 1 0,0 3 0,0 2 0,0 2 0,0 2 0,0-1 0,0 1 0,0-2 0,0 1 0,0-2 0,0 1 0,0 2 0,0-1 0,0 3 0,0 2 0,0-2 0,1 0 0,0-2 0,0-2 0,0-3 0,1-3 0,-1-3 0,-1-1 0,0-1 0,0-1 0,0 0 0,0-1 0,-1 1 0,-4 3 0,-4 2 0,-5 4 0,-3 4 0,-2 2 0,0 1 0,1 1 0,1 0 0,2-1 0,3-3 0,0 1 0,2-2 0,0 0 0,1-2 0,1-1 0,1 0 0,1-2 0,1-2 0,2-3 0,1-2 0,1 0 0,0 0 0,0 1 0,0-1 0,-1 0 0,1 0 0,-1 1 0,0-2 0,2-1 0,-2 0 0</inkml:trace>
  <inkml:trace contextRef="#ctx0" brushRef="#br1" timeOffset="82204">23489 3378 24575,'9'2'0,"1"1"0,3 4 0,3 2 0,2 2 0,2-1 0,1 2 0,0-1 0,-1 0 0,-1 0 0,-3-2 0,-2 0 0,-1-1 0,-4-2 0,-1 0 0,-2-1 0,1 0 0,0 2 0,0-1 0,-1-1 0,-1 0 0,0-1 0,-1 0 0,1-1 0,-2-1 0,-1 1 0,-1-2 0,-2-1 0</inkml:trace>
  <inkml:trace contextRef="#ctx0" brushRef="#br1" timeOffset="83644">23508 2920 24575,'-12'3'0,"-2"4"0,-3 4 0,-4 5 0,1 1 0,-1 1 0,2 0 0,1 0 0,1 2 0,3-3 0,3-2 0,4-3 0,3-3 0,2-2 0,0-1 0,1 0 0,0-1 0,0-1 0,-1 0 0,0 0 0,-2 0 0,0-1 0,-2 0 0,-1 2 0,0-1 0,1 0 0,1-1 0,1 0 0,0-1 0,2 1 0,0-1 0,0 1 0,-1 0 0,-2 0 0,-2 3 0,-1 0 0,-2 3 0,-1 2 0,1-1 0,1-1 0,3-2 0,2-2 0,2 0 0,3-3 0,1 0 0,1-2 0,1 0 0,-2-1 0,0 0 0</inkml:trace>
  <inkml:trace contextRef="#ctx0" brushRef="#br1" timeOffset="84994">23515 2930 24575,'10'0'0,"2"0"0,3 0 0,6 0 0,1 0 0,2 2 0,-1 2 0,-2 1 0,-1 1 0,-2-1 0,-3-2 0,0 1 0,-1 0 0,-2 0 0,1 1 0,0 0 0,0 0 0,-1 0 0,-3-1 0,-1-1 0,-6-1 0,2-1 0,-6-1 0</inkml:trace>
  <inkml:trace contextRef="#ctx0" brushRef="#br1" timeOffset="86744">23639 2597 24575,'25'-21'0,"-2"0"0,-6 5 0,2-1-920,-3-1 0,0 0 920,4-3 0,0-1 0,1-1 0,1 0-638,1-1 1,0 0 637,1 0 0,1 0 0,0-1 0,1-1 0,1 0 0,0 1 0,-2 1 0,1 0 0,-3 3 0,0 1 38,-3 2 1,0 0-39,-2 3 0,0 0 0,0 0 0,-1 2 0,11-9 0,-7 8 840,-3 4-840,-2 4 1458,-1 1-1458,0 1 740,-1 0-740,0-1 0,0 0 0,-4 1 0,-2 0 0,-3 1 0,-1 2 0,0-1 0,-1 1 0,1 0 0,0 0 0,1 0 0,4 1 0,2-1 0,4-1 0,0 0 0,-2 1 0,-2 0 0,-3 1 0,-2-1 0,-1 0 0,2 0 0,-3 1 0,3-1 0,-3 0 0,0 0 0,-1 1 0,-1 0 0</inkml:trace>
  <inkml:trace contextRef="#ctx0" brushRef="#br1" timeOffset="89525">31841 6442 24575,'-4'23'0,"-4"4"0,1-9 0,-1 1 0,-1 0 0,0 1 0,1-2 0,-1 0 0,-5 12 0,2-3 0,1-1 0,-1-1 0,2-2 0,1-3 0,1-5 0,2 0 0,0-4 0,3-3 0,0-2 0,0-1 0,-1 0 0,0 0 0,0 0 0,-1 1 0,0 1 0,-1-1 0,0 0 0,1 1 0,-2 0 0,-2 4 0,-2 3 0,-4 5 0,-2 3 0,0 1 0,0 2 0,2 0 0,0 1 0,-1-1 0,3-1 0,2-2 0,0-2 0,0 4 0,-1 1 0,0 2 0,1 0 0,2 0 0,-1 1 0,1-4 0,1-5 0,3-5 0,1-3 0,2-3 0,-1-2 0,1-3 0,0-2 0,-1 0 0,0-1 0,1 0 0,1 0 0</inkml:trace>
  <inkml:trace contextRef="#ctx0" brushRef="#br1" timeOffset="90935">31133 7493 24575,'0'-6'0,"0"-1"0,1 0 0,2-1 0,2 0 0,2 1 0,2-1 0,2 1 0,1 1 0,-1-1 0,4 1 0,2 1 0,4-1 0,2 3 0,-1 1 0,-2 0 0,-3 2 0,-3 0 0,0 0 0,0 1 0,-3 3 0,1 4 0,-1 3 0,0 2 0,0 1 0,-1-1 0,0 2 0,-2 0 0,-1 1 0,-3-1 0,-1-1 0,-2 0 0,-1-1 0,0 1 0,-2 0 0,-2 2 0,-5 1 0,-4 0 0,-2-3 0,-3 0 0,-1-2 0,-4-1 0,0-2 0,0-3 0,0-2 0,1-2 0,1-1 0,2 0 0,3-1 0,-1-2 0,0-3 0,1-3 0,1-4 0,1-2 0,0-1 0,2 3 0,1 0 0,2 0 0,1 2 0,1-1 0,3 1 0,2 1 0,1-1 0,1 1 0,0 0 0,0 0 0,0 2 0,0 1 0,1 1 0,1 0 0,3 1 0,2-1 0,2 1 0,-1 0 0,-1 2 0,0 0 0,-2 0 0,-2 1 0,-1 1 0</inkml:trace>
  <inkml:trace contextRef="#ctx0" brushRef="#br1" timeOffset="92736">31245 7764 24575,'0'11'0,"0"1"0,0 2 0,0 2 0,0 3 0,0 1 0,0 0 0,0 3 0,0-1 0,0-2 0,0 0 0,0 0 0,0-2 0,0-2 0,0-3 0,0-2 0,0-3 0,0 0 0,0-2 0,0 0 0,0 1 0,0 2 0,0-1 0,0-1 0,0 1 0,0-2 0,0 1 0,0-3 0,0 0 0,0 0 0,0 0 0,0 0 0,0 0 0,0 0 0,-1 1 0,0-1 0,0 0 0,1 2 0,-1 1 0,0 2 0,-1 5 0,0 1 0,0 2 0,0 1 0,0-3 0,0 0 0,0-4 0,1-2 0,0-3 0,0-2 0,-1-1 0,0 0 0,0-2 0,-2 0 0,0-1 0,-2 0 0,1 0 0,-1 0 0,0 0 0,-1 0 0,1 0 0,-1 0 0,0 0 0,-2 3 0,-1 4 0,-2 2 0,0 5 0,-3 3 0,-1 3 0,-2 2 0,0 0 0,-1 0 0,0-2 0,-1-1 0,3-4 0,4-4 0,3-4 0,3-1 0,0-2 0,2-2 0,1-2 0,2 0 0,0 0 0</inkml:trace>
  <inkml:trace contextRef="#ctx0" brushRef="#br1" timeOffset="93826">31234 8369 24575,'3'12'0,"1"1"0,3 0 0,1 1 0,-1-2 0,-1-1 0,-2-2 0,0 0 0,0-2 0,0 1 0,1 2 0,1 0 0,1 5 0,1 1 0,0 3 0,0-1 0,1-2 0,-1-2 0,-1-4 0,0-2 0,-3-3 0,1 0 0,-1-1 0,-1 0 0,1-1 0,0 1 0,1 0 0,-1 0 0,0 1 0,-1 1 0,0-3 0,-2-1 0</inkml:trace>
  <inkml:trace contextRef="#ctx0" brushRef="#br1" timeOffset="94776">31239 7758 24575,'-13'3'0,"-3"2"0,-2 4 0,-6 4 0,-4 3 0,0 2 0,2-1 0,0 0 0,2-2 0,0 0 0,1-1 0,6-2 0,6-3 0,3-3 0,4-2 0,2 1 0,-1-2 0,1-1 0,-2 1 0,1 1 0,0 0 0,0 0 0,0 1 0,1-1 0,1-1 0,1-1 0</inkml:trace>
  <inkml:trace contextRef="#ctx0" brushRef="#br1" timeOffset="95977">31253 7814 24575,'14'3'0,"3"3"0,6 4 0,3 3 0,0 0 0,2 0 0,-1 0 0,1 2 0,0 2 0,0 0 0,-1-1 0,-1 1 0,-3-2 0,0 1 0,-5-2 0,-4-3 0,-3-2 0,-3-2 0,-1-2 0,-2 0 0,0-1 0,-3-1 0,0 0 0,-2-2 0</inkml:trace>
  <inkml:trace contextRef="#ctx0" brushRef="#br1" timeOffset="98517">31114 4202 24575,'-8'0'0,"0"0"0,3 0 0,-1 0 0,2-1 0,1-2 0,2-2 0,1-3 0,0 0 0,0-3 0,5-7 0,3 3 0,7-4 0,4 5 0,2 3 0,4 2 0,-1 2 0,2 2 0,2 1 0,0 2 0,1 0 0,-2 2 0,-2 0 0,-3 0 0,-1 4 0,-5 3 0,-4 4 0,-3 3 0,-2 3 0,0 1 0,-1 1 0,-2 1 0,0 1 0,-1-1 0,-1 0 0,-1-2 0,-1-2 0,-1 1 0,-3-1 0,-3 0 0,-12 7 0,4-7 0,-5 7 0,6-10 0,1 0 0,-2-1 0,2-2 0,0-3 0,2-1 0,-1-1 0,1-1 0,1-2 0,1-1 0,0-1 0,1-1 0,-1-2 0,1-3 0,0-1 0,-1-1 0,0 0 0,0 0 0,0 0 0,1 0 0,0-1 0,2-2 0,2-1 0,0-1 0,0-1 0,1 0 0,0 0 0,-1 0 0,-1 0 0,0 0 0,0 1 0,1 1 0,1 0 0,0 2 0,2 3 0,-1 1 0,2 2 0,-1 0 0,1 0 0,0 0 0,0 1 0,0-1 0,1 1 0,0 0 0,2 0 0,1 2 0,1 0 0,0 0 0,-2 1 0,-2 0 0</inkml:trace>
  <inkml:trace contextRef="#ctx0" brushRef="#br1" timeOffset="100517">31296 4476 24575,'0'15'0,"0"2"0,0 0 0,0-1 0,0-1 0,0-3 0,0-1 0,0-1 0,0-3 0,0-1 0,0-1 0,0 0 0,0-1 0,0 2 0,0-2 0,0 1 0,0-1 0,0 4 0,0 1 0,0 2 0,0 0 0,0 0 0,0 1 0,0 2 0,0 3 0,0 2 0,0 5 0,0 1 0,0 0 0,0-2 0,0-3 0,0-2 0,0-4 0,0-5 0,0-3 0,0-2 0,0 0 0,0 0 0,0-1 0,-1 0 0,-3-1 0,-2 1 0,-4 3 0,-3 3 0,-3 3 0,-1 2 0,-1 4 0,-3 2 0,-1 3 0,1 2 0,0 1 0,3 2 0,0 2 0,1-3 0,3 0 0,-1-1 0,1 0 0,1-3 0,1-1 0,2-4 0,-1-3 0,2-1 0,2-3 0,2-4 0,2 0 0,0-2 0,0-1 0,2-2 0,-1-4 0,0-3 0,-1-2 0,1-2 0,0 5 0,1 0 0</inkml:trace>
  <inkml:trace contextRef="#ctx0" brushRef="#br1" timeOffset="101847">31293 4950 24575,'1'8'0,"3"1"0,4 2 0,3 4 0,2 2 0,1 0 0,1 1 0,0 0 0,-1 1 0,-3 1 0,-2-1 0,-4 2 0,0-1 0,0-2 0,0-2 0,-1-2 0,-1 0 0,0 0 0,-1-2 0,0-1 0,1-3 0,-1-1 0,1-1 0,-1-1 0,1-1 0,-2 0 0,0-2 0,-1-1 0</inkml:trace>
  <inkml:trace contextRef="#ctx0" brushRef="#br1" timeOffset="103348">31472 5315 24575,'12'2'0,"0"2"0,0 4 0,3 3 0,1 5 0,2 5 0,3 7 0,-10-13 0,0 2 0,0-1 0,1 0 0,0 1 0,1 0 0,0-1 0,0-1 0,1 0 0,0 0 0,13 10 0,-4-6 0,-1-4 0,-4-4 0,0-2 0,-3-1 0,2 1 0,-5-3 0,2 1 0,-6-3 0,-2 1 0,-1-2 0,0 0 0,-2 0 0,-2 0 0,0 0 0,0 0 0,-1 0 0,-1 0 0,0-1 0,-2-1 0,2-1 0,-1 0 0</inkml:trace>
  <inkml:trace contextRef="#ctx0" brushRef="#br1" timeOffset="104778">31311 4506 24575,'-6'-1'0,"0"-1"0,-5 2 0,-5 0 0,-3 0 0,-2 0 0,1 0 0,-3 0 0,0 3 0,0 2 0,3 4 0,4 0 0,3-1 0,4-1 0,2-2 0,2-1 0,2 0 0,1 0 0,0-2 0,0-2 0,-1 1 0,-1 0 0,1 1 0,0 0 0,2-1 0,0 1 0</inkml:trace>
  <inkml:trace contextRef="#ctx0" brushRef="#br1" timeOffset="106548">31329 4521 24575,'10'0'0,"1"1"0,2 3 0,3 3 0,1 3 0,2 0 0,0 0 0,0 0 0,0-1 0,0 0 0,-3-1 0,-2-1 0,-1-1 0,-2 0 0,-1 0 0,0 1 0,-1 1 0,0 0 0,0 2 0,0-2 0,0 1 0,-1-2 0,-1 0 0,0-1 0,-2-1 0,0-2 0,-2 1 0,0-2 0,0 0 0,0 0 0,0-1 0,0 0 0,0 0 0,1 1 0,-1 0 0,1 1 0,1 0 0,0 0 0,0 1 0,0-1 0,-2-2 0,-1 0 0</inkml:trace>
  <inkml:trace contextRef="#ctx0" brushRef="#br1" timeOffset="111569">26345 12670 24575,'10'0'0,"3"0"0,5 0 0,8 0 0,11 0 0,-14 1 0,2-2-543,3 1 0,0 0 543,-1-1 0,-1 0 0,-1 0 0,0 0 0,7-3 0,0 0 0,-13 2 0,1 0 0,7-2 0,-2 0 266,-2 0-266,-7-1 0,-3 2 0,-5 1 0,-2 1 0,-3 0 820,-2-2-820,0 0 0,-1 1 0,0 1 0</inkml:trace>
  <inkml:trace contextRef="#ctx0" brushRef="#br1" timeOffset="113489">27334 11620 24575,'0'-9'0,"0"-1"0,0 1 0,0-2 0,0 1 0,0 1 0,0 2 0,0 0 0,0 3 0,0-1 0,3 1 0,6 0 0,7-2 0,6 0 0,6-2 0,2 0 0,1 1 0,2 2 0,-3 4 0,0 1 0,-3 0 0,-4 2 0,-5 4 0,-5 5 0,-2 6 0,-5 3 0,-2 2 0,-2 1 0,-2 2 0,-2 0 0,-3-1 0,-2-2 0,-1-4 0,0-1 0,-1-2 0,0-4 0,-3-2 0,-1-1 0,-3 0 0,-3-1 0,-3-2 0,-2 1 0,-2 0 0,2-2 0,1-1 0,5-2 0,2-1 0,4 0 0,3 0 0,3 0 0,2-3 0,2-1 0,1-3 0,0-3 0,1 0 0,0 0 0,0-1 0,0 2 0,0 0 0,0 1 0,0 1 0,0 1 0,0 0 0,-1 2 0,-1 1 0,0-1 0,1 1 0,1 0 0,0-1 0,0 0 0,1 0 0,-1 2 0,1 0 0</inkml:trace>
  <inkml:trace contextRef="#ctx0" brushRef="#br1" timeOffset="115550">27554 11825 24575,'0'12'0,"0"1"0,0 6 0,0 4 0,0 0 0,0 2 0,0 0 0,0-3 0,0 2 0,0-1 0,0 3 0,0 1 0,0 3 0,1-2 0,0-2 0,2-5 0,1-4 0,-1-2 0,0-5 0,-1-3 0,0-2 0,-2-1 0,0-1 0,-2 1 0,-2-1 0,-2 3 0,-4 3 0,-1 4 0,-1 2 0,-2 3 0,-2 6 0,-2 4 0,7-11 0,1-1 0,0 2 0,0 0 0,0 0 0,1 1 0,-1 2 0,0 0 0,1-1 0,0 1 0,1 0 0,-1 0-215,1 1 0,1 0 215,0-2 0,0 1 0,0 1 0,1-1 0,0-2 0,1-1 0,-4 13 0,1-4 0,1-4 0,0-2 0,0-2 0,1-3 430,-2-2-430,2-1 0,-1-2 0,2-2 0,2-1 0,0-2 0,0 0 0,2-4 0,0 1 0</inkml:trace>
  <inkml:trace contextRef="#ctx0" brushRef="#br1" timeOffset="117180">27557 12317 24575,'11'10'0,"3"5"0,3 5 0,4 7 0,-8-12 0,0 0-299,1 2 1,0 0 298,1 1 0,0 2 0,2 0 0,0 1-394,1 1 1,0-1 393,1 1 0,0-1 0,-2-2 0,0 0-181,-1-2 0,0-1 181,0-1 0,-1-1 0,1-1 0,-1 0 0,13 7 0,-6-5 420,-5-6-420,-5-3 937,-4-1-937,-2-3 97,-2-1 0,-1-1 0,-1 1 1</inkml:trace>
  <inkml:trace contextRef="#ctx0" brushRef="#br1" timeOffset="118640">27470 11878 24575,'-12'6'0,"-2"1"0,-3 3 0,-1 2 0,-3 0 0,-1 3 0,-1 0 0,-2 2 0,3-1 0,2-1 0,2-1 0,4 0 0,1-2 0,4-2 0,1-2 0,5-3 0,0-1 0,1 0 0,-5 1 0,1-1 0,-3 2 0,3-3 0,0 0 0,1-1 0,2 1 0,1-1 0,1 2 0,1-3 0,0 1 0</inkml:trace>
  <inkml:trace contextRef="#ctx0" brushRef="#br1" timeOffset="119640">27593 11845 24575,'6'0'0,"2"2"0,4 3 0,3 4 0,5 4 0,2 3 0,7 4 0,-12-9 0,1 1 0,0 0 0,0 0 0,0 2 0,0-1 0,-1 0 0,-1-1 0,-1 0 0,1 1 0,-1-1 0,0 0 0,12 8 0,-1 1 0,-2-4 0,-2-2 0,-3-4 0,-5-2 0,-4-3 0,-2 0 0,-2-1 0,-2-1 0,-6-1 0,2-1 0,-4-2 0</inkml:trace>
  <inkml:trace contextRef="#ctx0" brushRef="#br1" timeOffset="121761">26860 12652 24575,'14'0'0,"0"0"0,1 0 0,2 0 0,1 0 0,1 0 0,3 0 0,0 0 0,0 0 0,0 0 0,-1 0 0,-1 0 0,-2 0 0,-1 0 0,-3 0 0,-2 0 0,0 0 0,-3 0 0,1 0 0,-1 0 0,0 0 0,0 0 0,0 1 0,-1 0 0,0 1 0,-2-1 0,1 0 0,-2 0 0,0 0 0,-1-1 0,1 1 0,-1 1 0,0-1 0,0 0 0,0 0 0,1-1 0,-1 0 0,0 0 0,0 0 0,0 0 0,0 0 0,0 0 0,1 0 0,-1 0 0,0 0 0,0 0 0,0 0 0,0 0 0,-1 0 0,1 0 0,-1 0 0,0 0 0,0 0 0,-1-1 0,0 0 0,-1 0 0,-1 0 0</inkml:trace>
  <inkml:trace contextRef="#ctx0" brushRef="#br1" timeOffset="126832">23689 12876 24575,'-9'0'0,"0"0"0,0 0 0,-2-3 0,4-2 0,-1-5 0,4-2 0,1-3 0,1-2 0,0-2 0,2 1 0,0 0 0,0 1 0,0 3 0,-1 1 0,2 1 0,1-1 0,3 1 0,4 0 0,2 1 0,2 2 0,-1 0 0,1 2 0,-1 2 0,0 2 0,2 2 0,0 1 0,1-1 0,0 1 0,0 0 0,0 4 0,-1 4 0,-1 5 0,-1 6 0,-1 2 0,-2 2 0,-2 0 0,-1 0 0,-1 1 0,0-2 0,-2-1 0,-1-3 0,-2-1 0,0-2 0,0-1 0,-2-2 0,0-1 0,-3-2 0,-3 0 0,-2-1 0,-2-2 0,-2 0 0,0-1 0,-1 0 0,0 0 0,1 0 0,1-1 0,2-1 0,1-1 0,3-2 0,0 0 0,0 0 0,2-1 0,0-2 0,2-3 0,-1 0 0,0 1 0,0-1 0,0 3 0,-1 0 0,0 2 0,0 0 0,0 1 0,0 0 0,0 0 0,2 1 0,2-1 0,6 1 0,-1 0 0,3-1 0,-3 0 0,0 0 0,0 0 0,1-1 0,-3 0 0,0 0 0</inkml:trace>
  <inkml:trace contextRef="#ctx0" brushRef="#br1" timeOffset="128822">23792 12996 24575,'0'10'0,"0"3"0,0 3 0,0 3 0,0 4 0,0 2 0,0 1 0,0 2 0,0 0 0,0 0 0,0 1 0,0-1 0,0-1 0,0-5 0,0-7 0,0-4 0,0-4 0,0-2 0,0 1 0,0-1 0,0 1 0,0 1 0,0 1 0,0 0 0,0 0 0,0-1 0,0 0 0,0-2 0,0 0 0,0 1 0,0-1 0,0 1 0,0 2 0,0 1 0,0 2 0,0-1 0,0 0 0,0-1 0,1 0 0,0 0 0,0-1 0,0 0 0,-1 0 0,0 1 0,0-1 0,0-1 0,0-1 0,0-1 0,0-1 0,0 0 0,0-1 0,0 1 0,0-1 0,0 1 0,0 0 0,0 0 0,0 0 0,-2 2 0,-2-1 0,-2 2 0,-2 2 0,0-1 0,-2 2 0,-1 1 0,-1-1 0,-1 2 0,-1 0 0,0 0 0,-1 0 0,1 1 0,-2 2 0,2-1 0,0 0 0,3 0 0,1 0 0,1 0 0,3-2 0,0-1 0,1-2 0,1 0 0,0-1 0,1-2 0,1-1 0,-2-2 0,1-1 0,1-2 0,1 0 0</inkml:trace>
  <inkml:trace contextRef="#ctx0" brushRef="#br1" timeOffset="129983">23803 13674 24575,'11'0'0,"2"1"0,6 1 0,2 2 0,1 4 0,2 2 0,-2 1 0,0 0 0,-2-1 0,-2-2 0,-1-1 0,-6-2 0,-2-2 0,-3-2 0,-2-1 0,1 1 0,-1-1 0,0 0 0,-2 0 0,0 0 0</inkml:trace>
  <inkml:trace contextRef="#ctx0" brushRef="#br1" timeOffset="131324">23762 13081 24575,'-10'3'0,"-3"5"0,-4 2 0,-3 5 0,-3 3 0,0 0 0,0 2 0,0 1 0,4 2 0,-1 2 0,4-2 0,1-1 0,2-2 0,2-1 0,0-1 0,3-2 0,3-3 0,1-4 0,1-1 0,-1-3 0,3-2 0,-1-2 0</inkml:trace>
  <inkml:trace contextRef="#ctx0" brushRef="#br1" timeOffset="132573">23804 13059 24575,'9'-1'0,"1"2"0,3 1 0,2 4 0,3 4 0,2 4 0,3 1 0,1 1 0,3 3 0,1 1 0,-13-9 0,0-1 0,17 11 0,-4-3 0,2-1 0,-2-3 0,-2-2 0,-4-2 0,-5-2 0,-3-2 0,-2-1 0,-4-1 0,-1-1 0,-2-1 0,0-1 0,-2-2 0,-1 1 0,-1-1 0</inkml:trace>
  <inkml:trace contextRef="#ctx0" brushRef="#br1" timeOffset="133884">24271 13318 24575,'8'0'0,"5"0"0,8 0 0,10 0 0,-10 0 0,2-1-1211,9 0 0,2-2 1211,-9 0 0,0 0 0,1 0-592,3-2 1,1 0 0,0 0 591,2-2 0,0 0 0,0-1 0,-2 0 0,1-1 0,0 0-815,2-1 1,0 0 0,0-1 814,0-1 0,0-1 0,-2 1 0,-3 1 0,0 0 0,-2 0-429,9-4 0,-2-1 429,-5 3 0,-2 0 0,-4 3 0,0 0 554,1-1 1,0 1-555,-4 2 0,-1 0 2035,12-5-2035,-5 3 2846,-2 2-2846,-2 0 1254,-3 2-1254,-1 0 253,-2 2-253,0-1 0,-3 1 0,-2 2 0,-3 0 0,-2 1 0,-2 0 0,-1 1 0</inkml:trace>
  <inkml:trace contextRef="#ctx0" brushRef="#br1" timeOffset="136043">15930 10476 24575,'1'7'0,"3"2"0,5 2 0,5 2 0,4 3 0,3 2 0,1 1 0,3-1 0,0 0 0,0-1 0,2 0 0,0 1 0,-1-1 0,-2-1 0,-2-1 0,-3-1 0,0 1 0,-4-4 0,-3-1 0,-3-3 0,-2 0 0,-1-1 0,0-1 0,0-1 0,-1 1 0,1-1 0,-1 0 0,1-1 0,0 0 0,0 1 0,-1 0 0,0-2 0,-3 0 0,0-2 0</inkml:trace>
  <inkml:trace contextRef="#ctx0" brushRef="#br1" timeOffset="138024">16370 10925 24575,'11'0'0,"1"0"0,2-1 0,-2 1 0,-2-1 0,-1 0 0,-1 0 0,-1 1 0,-2 0 0,0 0 0,-1 0 0,0 0 0,7 2 0,-3 1 0,7 2 0,-3 2 0,0 0 0,2 1 0,-1 0 0,-2 1 0,0 2 0,-1 2 0,-1 2 0,0 2 0,-1 3 0,-2 1 0,1 2 0,-2-2 0,-2 0 0,-1-2 0,-1-1 0,-1-1 0,-3-2 0,-7 3 0,-2-5 0,-5 2 0,1-7 0,0-1 0,-3 0 0,1-1 0,0-2 0,1 0 0,-2-3 0,0 0 0,0 0 0,0-1 0,0-2 0,-2-3 0,2-3 0,0-2 0,3-2 0,1 0 0,2 0 0,1-1 0,3 1 0,1-1 0,1 0 0,3 2 0,1 0 0,2 2 0,1 0 0,0-1 0,1 1 0,1-1 0,4-2 0,5-4 0,2-1 0,1 0 0,-2 1 0,-3 3 0,-2 2 0,-2 2 0,-1 0 0,1 2 0,0 0 0,2 1 0,1 0 0,1 1 0,1 1 0,-1 1 0,0 1 0,0 2 0,-1 0 0,0 0 0,-1 0 0,0 1 0,2 0 0,0 1 0,-4-1 0,-1 0 0</inkml:trace>
  <inkml:trace contextRef="#ctx0" brushRef="#br1" timeOffset="139924">16372 10832 24575,'3'8'0,"2"-1"0,1 1 0,3-1 0,-1 1 0,-1-2 0,0 0 0,-2-1 0,0 0 0,0 0 0,-1 0 0,0 0 0,1 0 0,-1 0 0,-1-1 0,-1-1 0,0 0 0,-2-2 0,1 0 0</inkml:trace>
  <inkml:trace contextRef="#ctx0" brushRef="#br1" timeOffset="141734">16590 11332 24575,'0'12'0,"0"0"0,0 9 0,0-4 0,0 6 0,0-6 0,0 1 0,0 1 0,0 1 0,0 0 0,0-1 0,0 1 0,1 0 0,1 0 0,1-2 0,2 1 0,1-1 0,-1-2 0,1-2 0,-1-3 0,0-1 0,-1-1 0,0-2 0,0-2 0,-1-1 0,0 1 0,-1-2 0,0 1 0,-1 0 0,1 0 0,-2 0 0,2 1 0,-1 0 0,0 0 0,0 0 0,0-1 0,0-1 0,0 0 0,0 0 0,-1 1 0,-1-1 0,-1 3 0,-2 2 0,-4 3 0,-3 4 0,-1 2 0,1 2 0,-1 0 0,0 2 0,1 1 0,1 0 0,1 0 0,1-2 0,1 0 0,0-3 0,3-4 0,0-1 0,0-2 0,1-1 0,0-1 0,0-1 0,0 1 0,0 1 0,1-1 0,0 1 0,1-2 0,-1-1 0,0-1 0,2-3 0,-1-8 0,1-2 0,0-8 0,0 1 0,0-2 0,0 2 0,0 1 0,0 3 0,-3 3 0,0 0 0,0 4 0,0 1 0</inkml:trace>
  <inkml:trace contextRef="#ctx0" brushRef="#br1" timeOffset="143335">16666 11863 24575,'5'-2'0,"1"1"0,1 1 0,4 1 0,4 3 0,3 2 0,3 2 0,2 2 0,-2 0 0,-2-1 0,-1-1 0,-1-1 0,-2-1 0,0 0 0,-1 0 0,0-1 0,2 0 0,-3 0 0,-2-1 0,0 0 0,-3-1 0,-1-2 0,-1 1 0,-2-2 0,0 1 0,-2 0 0,-1 0 0,-1 1 0</inkml:trace>
  <inkml:trace contextRef="#ctx0" brushRef="#br1" timeOffset="144995">16451 11599 24575,'0'-15'0,"0"-2"0,0 0 0,0-4 0,0-1 0,1 3 0,1 2 0,3 3 0,2 2 0,2 0 0,1 0 0,0 1 0,1 1 0,-1-1 0,-1 2 0,-1 0 0,-2 2 0,-1 0 0,0 0 0,0 1 0,-1 0 0,0 1 0,1 0 0,-1 1 0,-1 0 0,1 2 0,-1 0 0,0 1 0,1 1 0,0 0 0,0 0 0,1 0 0,-1 0 0,0 0 0,3 2 0,1 2 0,2 3 0,2 1 0,3 3 0,1-1 0,1 0 0,0-1 0,7 1 0,-7-4 0,5 2 0,-10-3 0,-1 0 0,0 0 0,-3-1 0,-1-1 0,-2-1 0,-1-1 0,1 1 0,0-1 0,1 0 0,0-1 0,-1 0 0,0 0 0,0 0 0,-3 0 0,-1 0 0</inkml:trace>
  <inkml:trace contextRef="#ctx0" brushRef="#br1" timeOffset="147675">16262 8274 24575,'-2'-12'0,"-1"-4"0,-4-5 0,-1-8 0,-1-6 0,5 17 0,1-1 0,-1 0 0,0 0 0,-1-18 0,1 1 0,2 2 0,2 2 0,-1 1 0,3 5 0,2 4 0,5 2 0,4 4 0,5 1 0,2 3 0,2 4 0,7 2 0,1 3 0,3 2 0,-2 2 0,-3 3 0,-1 5 0,-7 2 0,-6 4 0,-4 0 0,-4 2 0,-2 2 0,-2 2 0,-5 5 0,-4 3 0,-7 3 0,4-15 0,-1-1 0,0-1 0,-1-1 0,-1 1 0,0 0 0,-1-1 0,1 0 0,-13 12 0,1-3 0,5-4 0,2-3 0,3-4 0,6-3 0,2-4 0,4-1 0,-1-2 0,1 1 0,0-2 0,-1 1 0,1 0 0,-1 0 0,-1 2 0,1 0 0,0 0 0,-1-1 0,3-1 0,0-1 0</inkml:trace>
  <inkml:trace contextRef="#ctx0" brushRef="#br1" timeOffset="149696">16345 8217 24575,'0'9'0,"0"4"0,0-1 0,0 6 0,0 5 0,0 1 0,0 3 0,0 0 0,0-1 0,3 3 0,0-2 0,2-4 0,0-4 0,0-5 0,-1-3 0,-1-3 0,-2-2 0,0-3 0,0 1 0,0-1 0,0-1 0,0 1 0,0-1 0,0 1 0,0 1 0,1 0 0,0 0 0,-1 0 0,0-1 0,1 0 0,0-1 0,-1 1 0,0 1 0,-1 0 0,0 4 0,-1 2 0,-4 5 0,-3 3 0,-4 7 0,-3 2 0,1 1 0,-1 1 0,1-2 0,0 1 0,0 0 0,2-4 0,2-4 0,1-3 0,3-3 0,2-3 0,1-4 0,2-1 0,0-2 0,-1 1 0,-1 0 0,-2 1 0,-1 2 0,-3 3 0,0 2 0,1 0 0,1 0 0,1-2 0,2-3 0,1-2 0,2-3 0,1-2 0</inkml:trace>
  <inkml:trace contextRef="#ctx0" brushRef="#br1" timeOffset="151156">16424 8654 24575,'11'4'0,"2"2"0,-2 2 0,2 3 0,0 0 0,0 0 0,0 1 0,-2-2 0,1-1 0,-2-2 0,-1 0 0,-2-2 0,-1-2 0,-2-1 0,-1-1 0,1 0 0,0-1 0,-1 0 0,0 0 0,2 0 0,0 1 0,3 2 0,3 4 0,2 1 0,-1 1 0,-1-1 0,-1 0 0,-3-2 0,-1-1 0,-2-1 0,-1-1 0,0-1 0,-2 1 0,1 0 0,-1 0 0,0-1 0,-1-1 0</inkml:trace>
  <inkml:trace contextRef="#ctx0" brushRef="#br1" timeOffset="152856">16143 9053 24575,'0'6'0,"-2"4"0,-4 4 0,-4 4 0,-5 3 0,-4 2 0,-2 1 0,8-9 0,-1 0 0,2-1 0,-1 1 0,-2 0 0,1 0 0,0 0 0,1-1 0,-11 13 0,-2 0 0,5-1 0,0 2 0,1-1 0,5-1 0,2-1 0,3-2 0,2 0 0,-1 0 0,1-2 0,0-1 0,0-1 0,0-2 0,1-1 0,0-3 0,1-2 0,1-3 0,1-1 0,1-2 0,1 0 0,0-1 0,0 1 0,-1 1 0,1 0 0,0 0 0,0 0 0,0-2 0,1 0 0,0-2 0,0 1 0,-1-1 0,1 1 0,-2 2 0,0 2 0,0 2 0,0 2 0,1 1 0,0-2 0,2-1 0,-1-1 0,1-2 0,0 0 0,0-1 0,-1-1 0,1 0 0,-1-3 0,0 1 0,1-2 0</inkml:trace>
  <inkml:trace contextRef="#ctx0" brushRef="#br1" timeOffset="154417">16210 8335 24575,'-4'7'0,"1"-1"0,0 1 0,2-1 0,0 0 0,1 0 0,0 1 0,0 1 0,0-1 0,0-1 0,0 0 0,0-1 0,0-1 0,0 1 0,0 0 0,0 2 0,-1 2 0,-1 4 0,-3 2 0,-3 4 0,-2 1 0,-2 1 0,-1 0 0,1-1 0,2-2 0,2-4 0,1-3 0,1-2 0,2-3 0,1 1 0,2-2 0,-1-1 0,-1 1 0,-1 0 0,-2 2 0,-2 2 0,-1 0 0,-1 1 0,-1 0 0,1-2 0,1 0 0,2-2 0,3-3 0,2-1 0</inkml:trace>
  <inkml:trace contextRef="#ctx0" brushRef="#br1" timeOffset="155837">16398 8230 24575,'9'0'0,"-1"0"0,-2 0 0,-1 0 0,-2 0 0,1 0 0,1 0 0,3 0 0,3 0 0,1 0 0,2 0 0,0 0 0,-1 0 0,-1 2 0,-1 1 0,0 3 0,-1 1 0,0 2 0,-1 0 0,-1 0 0,1 1 0,-2-1 0,1-1 0,-2 1 0,2-2 0,0 1 0,1-1 0,1-1 0,0 2 0,0-1 0,0 0 0,-2 1 0,-1-1 0,0 1 0,0 1 0,-2-1 0,1 0 0,-1-2 0,0-1 0,0 0 0,0 0 0,1-2 0,-1 1 0,-1-2 0,0 1 0,-1-1 0,-2-1 0,0 0 0</inkml:trace>
  <inkml:trace contextRef="#ctx0" brushRef="#br1" timeOffset="164318">18269 3702 24575,'16'12'0,"8"6"0,-5-3 0,2 1-1639,4 3 1,1 2 1556,-6-5 1,1 1 0,0 0-601,2 2 1,1 1-1,0-1 682,1 2 0,1 0 0,-1-1 0,0 1 0,0-1 0,-1 1 0,0-2 0,-1 1 0,0-1 0,0 0 0,-1-1 0,1 1-111,-2 0 0,1-1 0,-1 1 111,-1-2 0,-1 1 0,0-1-469,7 7 0,-1 1 469,-3-2 0,-1 0 0,-1 0 0,-1-1 0,-1 0 0,0 0 421,-1-1 1,0-1-422,-1-1 0,-1 0 0,0-2 0,0-1 0,2 3 0,1 0 0,-1-2 0,1 0 0,-2-1 0,1 0 0,2 2 0,-1 0 0,-1-3 0,-1-1 0,0 1 0,1 0 1024,-1 1 1,1-2-1025,-3-1 0,1 0 0,0 0 0,1 1 0,1 1 0,0 0 0,-2-1 0,0-1 0,0 2 0,0-1 0,-1 0 0,-1-1 0,12 13 1773,-2-1-1773,-2-1 1259,-4-3-1259,-4-2 684,-2-3-684,-3-6 229,-2-3-229,-2-3 0,-1 0 0,0 0 0,0-1 0,-1-2 0,1 0 0,0 1 0,0-1 0,1-1 0,0 2 0,0-1 0,0 0 0,0 2 0,1 0 0,-1 2 0,1 1 0,2 3 0,1 2 0,3 3 0,0 0 0,0 0 0,0-1 0,-2-2 0,-1-3 0,-1-1 0,0-2 0,-1-1 0,-2 0 0,-1-1 0,-1-1 0,0 1 0,0-1 0,1 1 0,0 1 0,2 0 0,0 2 0,1 0 0,1 2 0,0-1 0,1 0 0,-2 1 0,-1-2 0,1 0 0,-2-1 0,0-1 0,0 0 0,1 1 0,-1-1 0,0 2 0,0 0 0,1 1 0,0 1 0,0 0 0,1 0 0,0 0 0,2 1 0,-1 0 0,2 0 0,2 1 0,-1 1 0,3 0 0,-2 0 0,-1-1 0,0-2 0,-1 0 0,0 0 0,0 0 0,-1 0 0,0-1 0,1 1 0,0 0 0,-1-1 0,1 1 0,-1-1 0,-1 1 0,0 1 0,-1 0 0,1 0 0,-1 0 0,0-1 0,-1 0 0,1-2 0,-2 0 0,1-1 0,-1 0 0,1-2 0,-3 0 0,0-2 0</inkml:trace>
  <inkml:trace contextRef="#ctx0" brushRef="#br1" timeOffset="166849">20077 5840 24575,'16'-8'0,"3"-1"0,6-2 0,2 0 0,2 0 0,-1 3 0,-2 1 0,1 0 0,-2 0 0,0 1 0,-2-1 0,1-1 0,0 1 0,-3 0 0,-1 0 0,-2 2 0,-2 0 0,-4 2 0,-1 0 0,-2 1 0,1 1 0,2 0 0,3 0 0,2 1 0,4 0 0,1 0 0,1 0 0,0 0 0,1 0 0,-1 1 0,0 1 0,-1 1 0,10 4 0,-9 0 0,8 6 0,-11 2 0,0 5 0,1 0 0,-3 2 0,-2-1 0,-2-1 0,-1 2 0,0-2 0,-3 1 0,-2 1 0,-1-1 0,-1 0 0,-1-1 0,-1-1 0,-2-2 0,-1 0 0,-1-1 0,0 0 0,0-1 0,0 0 0,0 1 0,0 0 0,-2 1 0,-2-1 0,-3 1 0,-3-2 0,-3-3 0,-2-3 0,-2-2 0,-2-1 0,0-3 0,-2-1 0,-1-2 0,-5 0 0,-3 0 0,-2-1 0,-4-1 0,16-1 0,0 0 0,0 0 0,1 0 0,-2-1 0,-1 0 0,1 0 0,1 1 0,0-1 0,0 0 0,-2 0 0,1 0 0,2 0 0,0 0 0,1 0 0,-1 0 0,-1 1 0,1 0 0,-1 0 0,1 0 0,-17-2 0,2 0 0,5 1 0,0-2 0,-1 0 0,2 1 0,3 0 0,1 1 0,0 0 0,3 0 0,0-1 0,1 0 0,2-2 0,0-1 0,3 0 0,1 0 0,3-1 0,2 1 0,0 0 0,3 2 0,0 0 0,0-1 0,1 1 0,1-2 0,2-1 0,0-1 0,1-2 0,1-1 0,0 2 0,-1-1 0,1 3 0,0 0 0,2 1 0,1-1 0,3 0 0,5-1 0,1 1 0,3 0 0,1 1 0,1 0 0,-1 2 0,1 0 0,-3 1 0,-1 0 0,-1 1 0,-3 1 0,-1 1 0,-1 1 0,-1 1 0,1-1 0,2 1 0,1 0 0,3 0 0,1 0 0,0 0 0,0 0 0,-1 0 0,-1 0 0,-3 0 0,-2 0 0,-2 0 0,-2 0 0,-1 0 0</inkml:trace>
  <inkml:trace contextRef="#ctx0" brushRef="#br1" timeOffset="168889">16673 5694 24575,'22'0'0,"6"1"0,-10 1 0,2 0-1206,7 3 1,1 0 1205,3 2 0,1 0-620,-8 0 1,1-1-1,0 2 620,1 0 0,0 1 0,1 1-543,2 0 0,0 1 1,1 1 542,3 1 0,1 1 0,0 0-695,-6-2 0,0 1 0,0-1 0,0 1 695,0 0 0,0 0 0,0 0 0,0 0 0,1 1 0,0 0 0,0 0 0,0 0 0,0 0 0,1 0 0,-1 0 0,0 0 0,-1-1 0,0 0 0,0 0 0,0 0 0,1 1 0,-1 0 0,1-1 0,-1 1 0,-1-1 0,0 0 0,0 0 0,0 0 0,-1-1 0,0 1 0,0-1 0,-1 1-251,1-1 0,0 1 1,0 0-1,-1-1 251,5 3 0,-1 0 0,0-1 43,-3-1 0,-1 0 0,0-1-43,-2 0 0,-1 0 0,0 0 0,9 5 0,-1 0 645,-2-1 0,0 1-645,-4-3 0,-1 0 0,-2-1 0,-2 0 1396,-2-1 0,-1-1-1396,0 0 0,0 0 2454,11 8-2454,-4-3 1852,-2-1-1852,-2-2 1047,-1 1-1047,0 0 117,-1 0-117,0 2 0,5 0 0,2 2 0,1 0 0,-9-7 0,1-1 0,-1 1 0,1-1 0,0 0 0,-1-1 0,18 7 0,-6-4 0,2-1 0,-2-2 0,-3-2 0,-1-3 0,-3 0 0,0 0 0,-3-1 0,-2 2 0,-2-1 0,-1 2 0,-1 1 0,-1 0 0,0 1 0,0 0 0,0 1 0,0-2 0,0 1 0,-1-1 0,2 0 0,0 0 0,1-1 0,-1 1 0,-5-4 0,-2 0 0</inkml:trace>
  <inkml:trace contextRef="#ctx0" brushRef="#br1" timeOffset="170930">19465 7111 24575,'0'-7'0,"0"0"0,0-2 0,0 1 0,0-1 0,0-1 0,3 1 0,6-4 0,8-2 0,6-2 0,4-1 0,0 1 0,2 2 0,-1 2 0,2 2 0,-3 3 0,-1 1 0,-4 3 0,-3 1 0,0 1 0,3-1 0,3-1 0,4-1 0,1 0 0,1 0 0,0 1 0,-4 2 0,-3 1 0,-3 1 0,-2 0 0,0 0 0,-1 0 0,1 0 0,1 0 0,3 0 0,-2 1 0,-1 1 0,0 4 0,3 5 0,0 3 0,-2 3 0,-6-1 0,0 0 0,4 6 0,-5-7 0,-2 0 0,1 5 0,-3-3 0,0 0 0,-3-1 0,-1-3 0,-2 1 0,-1 0 0,-1 1 0,-2 0 0,0 0 0,0-1 0,0 0 0,0-3 0,0-1 0,0-1 0,0 1 0,-1-2 0,-3 1 0,-3-2 0,-3 1 0,-5 0 0,-3 0 0,-1-1 0,-3 0 0,-2 0 0,0 0 0,1 0 0,-1 0 0,0-2 0,-4-2 0,-3-1 0,-1-1 0,-5-1 0,17 0 0,0 0 0,-1-1 0,0-1 0,1 0 0,0-1 0,0 0 0,0-1 0,1-1 0,0-1 0,-17-4 0,17 5 0,1 0 0,-16-4 0,1 2 0,1 1 0,4 1 0,2 1 0,1 0 0,2 0 0,3 0 0,3 0 0,3 0 0,1 0 0,2-1 0,3 0 0,2 0 0,1-2 0,1-2 0,-2-3 0,-1-3 0,0-4 0,-2-2 0,1 2 0,0 0 0,1 3 0,1 4 0,1 2 0,1 3 0,2 2 0,1 0 0,6 1 0,6 1 0,6 1 0,9-1 0,4 2 0,-11-1 0,-3 1 0</inkml:trace>
  <inkml:trace contextRef="#ctx0" brushRef="#br1" timeOffset="173840">24049 5111 24575,'-12'2'0,"1"0"0,6-2 0,0 0 0,1 0 0,-1 0 0,-1 0 0,-6 0 0,-6 0 0,-6 0 0,-8 0 0,-3 0 0,14 0 0,1 0-233,-3 0 0,0 0 233,0 0 0,-1 0 0,-1 0 0,-2 0-467,0 0 1,-2 0 466,1 0 0,1 0 0,-1 0 0,1 0 0,0 0 0,0 0 0,3 0 0,-1 0-134,2-1 0,0 1 134,2 0 0,-1-1 0,3 0 0,0 0 0,-2-1 0,1 0 0,0 0 0,1-1 0,-14-3 0,5-2 437,4 0-437,3-2 941,1-1-941,1 0 289,2-2-289,0 0 0,0 0 0,1 1 0,4 0 0,1 2 0,2-1 0,3 1 0,2-2 0,2-1 0,1-3 0,0-1 0,1 0 0,0 1 0,0-1 0,1-1 0,5-2 0,5-2 0,6-2 0,5 0 0,3 0 0,2 2 0,1 1 0,3 0 0,-1 2 0,0 2 0,2 2 0,-15 7 0,1 0 0,-1 1 0,1-1 0,1 1 0,0-1 0,-1 1 0,1 1 0,-1 0 0,1 1 0,1-1 0,0 1 0,0 1 0,0 0 0,-1 0 0,0 1 0,17-3 0,-4 2 0,0 1 0,0 0 0,1 1 0,0-1 0,2 2 0,1 1 0,0 0 0,-2 0 0,1 0 0,0 0 0,2 0 0,-19 1 0,1 1 0,1-1 0,-1 2 0,2 0 0,-1 0 0,-1 1 0,0 1 0,15 6 0,-1 1 0,-1 3 0,-15-7 0,-1 1 0,15 7 0,-4 3 0,-2-1 0,-3 1 0,-1 1 0,-3-2 0,-3 1 0,-3-1 0,-1 2 0,-4 1 0,-1-1 0,-1 3 0,-2 1 0,-1 0 0,-2-1 0,0-1 0,-1 0 0,-3-1 0,-4-2 0,-4-2 0,-4-3 0,-3 0 0,-1-2 0,0 0 0,-2-1 0,-1-1 0,1-1 0,0-2 0,0-1 0,1-1 0,-1 1 0,2 0 0,-1-1 0,-1 1 0,0-1 0,1 1 0,3-1 0,1-1 0,2-1 0,0-1 0,1-1 0,2-1 0,3 0 0,-1 0 0,3 0 0,1 1 0,1-1 0,1 0 0,1 0 0,1 0 0</inkml:trace>
  <inkml:trace contextRef="#ctx0" brushRef="#br1" timeOffset="175520">23638 3687 24575,'0'13'0,"0"4"0,0 5 0,0 6 0,0 7 0,0-16 0,0 0-323,0 2 1,0 1 322,0 2 0,0 1 0,0 2 0,0 1-504,0 2 0,1 1 504,0 0 0,0-1 0,2-2 0,-1 0-276,2-2 0,-1-2 276,2 0 0,-1-2 0,1-2 0,-1-1 0,6 17 0,-1-6 443,0-6-443,0 1 1161,-1-3-1161,-1-2 601,0-1-601,-1-1 0,-1-3 0,-1-1 0,-1-3 0,-1-3 0,-1-1 0,0-2 0,-1 0 0,0-1 0,0 0 0,0 0 0,0 1 0,0-1 0,0-2 0,0-1 0</inkml:trace>
  <inkml:trace contextRef="#ctx0" brushRef="#br1" timeOffset="177321">23317 3690 24575,'-10'3'0,"-4"3"0,-5 4 0,-4 8 0,-5 7 0,12-10 0,-1 0-634,-2 3 1,0 0 633,-3 1 0,1 1 0,-1 1 0,0 0 0,0 2 0,0 0-652,0 1 0,0 0 652,-1 3 0,-1 1-703,7-8 0,-1 2 0,1-1 703,-1 1 0,0 1 0,0 0 0,-1 1 0,0 1 0,-1 0 0,0 0 0,0 0 0,-1 0-751,0 1 0,-1 0 0,0 0 751,0-1 0,-1-1 0,1 1 0,0-3 0,0 1 0,0-1-261,1-2 1,0 1 0,0-2 260,2-1 0,0-1 0,0 0 189,-8 6 0,2-1-189,1-2 0,0-1 0,3-2 0,-1-1 0,0 1 0,1-1 0,-1 2 0,0-1 0,1 0 0,1 0 0,0 0 0,0 1 0,0 0 0,-1 3 0,1-2 0,-3 2 0,0 0 0,3-1 0,-2 1 0,2-2 0,-2 2 0,1-1 0,0 0 0,-1 1 0,0 0 0,-1-1 0,1 0 0,1-1 0,0 0 0,0-1 0,1 0 0,-1 0 0,0 0 0,0 0 0,1-1 0,0 0 706,1-2 0,1 0-706,0-1 0,0 0 0,1-1 0,0 0 0,-1 1 0,0 0 0,2-2 0,0 0 2420,-12 10-2420,3-3 1923,2-3-1923,1 0 1110,0-1-1110,2-2 471,0 2-471,-3 1 0,2 0 0,1-1 0,1-2 0,3-2 0,0-1 0,3-3 0,1-1 0,2-1 0,0 0 0,0 0 0,2-1 0,0-1 0,0 0 0,2 0 0,0-1 0,0 1 0,2 0 0,-3 1 0,3 0 0,0-1 0,0 1 0,-1-1 0,1-1 0,1 1 0,0-1 0,1 0 0,0 2 0,-1-1 0,1 0 0,-1 0 0,0 0 0,1-1 0,0-1 0</inkml:trace>
  <inkml:trace contextRef="#ctx0" brushRef="#br1" timeOffset="180301">27410 5828 24575,'-9'2'0,"0"-1"0,-13 0 0,1-1 0,-6 0 0,5 0 0,1 0 0,0 0 0,-3 0 0,4 0 0,0 0 0,1 0 0,-2 0 0,-4 0 0,-3 0 0,-5 0 0,14 0 0,-1 1 0,-2 0 0,0 1 0,1 0 0,0 0 0,-1 1 0,-1 1-378,-1-1 0,0 0 378,-2 1 0,0-1 0,0 1 0,-1-1 0,1 0 0,1-1 0,2 1 0,0-1 0,0-1 0,1 1 0,-1-1 0,1 0 0,3-1 0,1 1 0,-17-1 0,7-1 0,6-1 0,3-4 0,6-3 756,5-5-756,1-4 0,1-3 0,1-4 0,0-2 0,1-3 0,1-1 0,1 1 0,2 2 0,0-1 0,0-1 0,1-2 0,3-1 0,6-1 0,-3 17 0,2 0 0,2-1 0,1 0 0,1 1 0,2 0 0,-1 1 0,2 1-266,1-2 0,1 1 266,0 1 0,-1 1 0,1 0 0,0 1 0,-1 1 0,1 1 0,0 1 0,1 1 0,2 0 0,0-1 0,-1 2 0,1 1 0,-2 0 0,1 2 0,15-4 0,0 4 0,-9 3 0,0 0 0,-6 1 0,1 0 0,5 1 0,0 0 0,10 0 0,-16 0 0,-1 0 0,1 0 0,0 0 0,1 2 0,0-1 0,1 3 0,0 0-287,1 2 0,0 1 287,0 1 0,0 1 0,1 1 0,0 0 0,-2 0 0,0 1 0,-1-1 0,-1 0 0,0 0 0,-1 0-35,-2 0 1,0 0 34,0-1 0,-1 1 0,15 10 0,0 0 0,-5-2 515,-2 0-515,-1 1 0,-1 1 0,-4 2 587,-4 1-587,-3 1 73,-4-1-73,-2 2 0,-3-3 0,-1-1 0,-1-2 0,-1 0 0,-5-1 0,-3 1 0,-6 0 0,-6 1 0,-2 0 0,-2-2 0,-1-3 0,-2-1 0,-1-1 0,1 0 0,0-1 0,1-2 0,2 1 0,1-1 0,3-1 0,4-1 0,3-1 0,1-1 0,4-2 0,2-1 0,1-2 0,1-1 0,0 0 0,-1 0 0,1 0 0,1 0 0,0-2 0,-1 0 0,1 0 0,2 2 0,0 0 0</inkml:trace>
  <inkml:trace contextRef="#ctx0" brushRef="#br1" timeOffset="182222">30672 5137 24575,'-10'0'0,"-1"0"0,-5 0 0,-9 0 0,-10 0 0,10 0 0,-1 0-1039,-4 0 0,-2 0 1039,-4 0 0,0 0-578,9 0 0,0 0 1,-1 0 577,0 0 0,-1 0 0,-1 0-928,-6 0 1,0 0-1,-1 0 928,0 0 0,1 0 0,-1 0 0,1 0 0,-1 0 0,1 0 0,0 0 0,-1 0 0,2 0 0,2 0 0,0 0 0,0 0 0,6 0 0,-2 0 0,1 0 0,0 0 0,-9 0 0,1 0 0,-1 0-693,2 0 0,0 0 1,0 0 692,0 0 0,0 0 0,1 0 0,1 1 0,0-1 0,0 1 0,-2 0 0,1 0 0,0 1-143,2-1 1,2 2-1,0-1 143,1 1 0,1 0 0,0 0 0,2 0 0,0 1 0,0 0 0,0 0 0,1 1 0,0 0 229,0 0 1,0 0-1,1 0-229,-11 4 0,1 0 0,4-1 0,0 1 0,3-1 0,1 1 977,0 0 0,1 0-977,3-1 0,1 1 0,0-1 0,0 0 1187,3 1 0,0-1-1187,0 0 0,1 0 2037,-15 6-2037,1 0 0,9-7 0,1 0 0,-9 3 638,9-3 1,0-1-639,-6 2 653,1 0-653,-2 1 117,3-1-117,1 1 0,2 1 0,1 0 0,2 0 0,2 0 0,2 0 0,2-2 0,-1 2 0,2-2 0,1 0 0,1-1 0,1 0 0,0-1 0,3-1 0,1-1 0,0-1 0,1-1 0,-1 0 0,0 0 0,-2 0 0,-1 0 0,0 0 0,1 1 0,1-1 0,1 0 0,2 1 0,1 0 0,1 2 0,1-3 0,0 1 0</inkml:trace>
  <inkml:trace contextRef="#ctx0" brushRef="#br1" timeOffset="185302">27985 7945 24575,'-8'1'0,"-1"1"0,-1-2 0,-1 0 0,-4 0 0,0 0 0,-4 0 0,-3 0 0,-6 0 0,-2 0 0,-3 0 0,1 0 0,1 0 0,-4 0 0,2 0 0,-2 0 0,3 0 0,0 0 0,0 0 0,1 0 0,2 0 0,-1 0 0,-2 0 0,0 0 0,1 0 0,2 0 0,2 0 0,3 0 0,4 0 0,4 0 0,3 0 0,1-1 0,2 0 0,2 0 0,0-2 0,-1 0 0,0-1 0,0 0 0,1-2 0,0 0 0,0-2 0,1 0 0,0-1 0,2 0 0,0-1 0,2 1 0,0-1 0,2 0 0,1-3 0,-1-2 0,2 0 0,1-2 0,3 1 0,3-2 0,1 1 0,1 2 0,1-2 0,4-3 0,3-3 0,5-1 0,1 0 0,1 2 0,3-1 0,1 3 0,2 1 0,0 2 0,-2 1 0,2 1 0,2 0 0,-15 7 0,0 0 0,1 0 0,1-1 0,0 1 0,1 0 0,0 0 0,0 0 0,0 1 0,-1 1 0,1 1 0,1 1 0,-1 0 0,0 0 0,-1 2 0,0 1 0,-1-1 0,1 2 0,17-1 0,0 1 0,-1 0 0,-3 0 0,2 0 0,-2 0 0,2 2 0,-3 0 0,-3 3 0,-3 1 0,-1 1 0,-1 1 0,-2 1 0,-1 1 0,-1 1 0,1 0 0,-3 1 0,-1-1 0,-3 0 0,-2 1 0,-1 0 0,-4 1 0,-1 0 0,-3 1 0,0 3 0,-3 1 0,1 1 0,-3 1 0,-3 1 0,-4 0 0,-4-1 0,-2 1 0,-3-2 0,1 0 0,-2-2 0,0-1 0,0-1 0,-1 1 0,1-2 0,-1-1 0,-1 1 0,0-2 0,-2 1 0,2-2 0,1 0 0,0-1 0,-1 0 0,2-2 0,2-1 0,4-1 0,1-2 0,2-1 0,3-1 0,1 0 0,0-2 0,-1 1 0,1-1 0,-1 0 0,-1 0 0,-2 0 0,0 1 0,1 0 0,1 0 0,2 0 0,1-1 0,2 0 0,1 0 0</inkml:trace>
  <inkml:trace contextRef="#ctx0" brushRef="#br1" timeOffset="187163">30564 7831 24575,'-15'0'0,"-2"0"0,-8 0 0,-3-1 0,-8-3 0,16 0 0,0 0-500,-4-1 1,0 0 499,-2-1 0,-1 1 0,-1 0 0,-1 1-548,-1 0 1,-1 1 547,-1 0 0,-1 1 0,-2 0 0,0 0 0,0 1 0,0 0 0,1 0 0,1 0 0,0 1 0,1 0 0,0 0 0,1 0 0,2 0 0,1 0-307,1 0 1,0 0 306,3 0 0,1 0 0,-1 0 0,1 0 0,-3 0 0,0 0 0,3 0 0,1 0-64,0 0 0,1 0 64,1 0 0,1 0 0,0 0 0,0 0 0,0 0 0,-1 0 337,1 0 1,0 0-338,-17 0 0,-1 0 0,0 0 0,4 0 1335,1 0-1335,3 0 677,0 0-677,2 0 148,0 0-148,2 0 0,-2 0 0,-2 0 0,-1 0 0,-3 0 0,-1 0 0,0 0 0,2 0 0,3 0 0,9 0 0,0 0 0,-8-1 0,-6-2 0,14-2 0,3-1 0,2 0 0,3 1 0,2 0 0,1 0 0,0 2 0,0 0 0,-2 0 0,-1 0 0,-1-1 0,-2-1 0,1 0 0,0-1 0,2 0 0,-1 2 0,1 1 0,0 1 0,-1 2 0,2 0 0,-3 0 0,1 0 0,0 0 0,0 0 0,2 0 0,0 0 0,3 0 0,2 0 0,1 0 0,1-1 0,1 0 0,1 1 0,0-2 0,0 2 0,1-1 0</inkml:trace>
  <inkml:trace contextRef="#ctx0" brushRef="#br1" timeOffset="190483">27376 11354 24575,'0'-10'0,"0"-5"0,0-6 0,0-6 0,0-6 0,0 14 0,0 0-434,0-3 1,0-1 433,0-3 0,0-1-610,0-4 1,0 0 609,0-3 0,0-1-714,0 9 1,0 0 0,0-1 713,0-1 0,0-1 0,0-1 0,0-2 0,0-2 0,0 0-797,-1 6 0,1-1 0,-1 0 1,1-1 796,-1-2 0,0 0 0,0-1 0,0 1-652,0-3 1,0 0-1,0 0 1,0-1 651,0 0 0,0-1 0,0 0 0,0 0 0,0 0 0,0-1 0,1 1 0,0 0 0,-1 2 0,1 1 0,0 1 0,-1-1-316,2 2 1,-1 0 0,1 0-1,0 1 316,-1 0 0,2 1 0,-1 0 0,0 0 0,1 0 0,1 0 0,-1 1 0,1-2 0,0 0 0,1-1 0,-1 0 0,1 1 0,-1 1 0,1 2 0,-1-1 0,1 1-69,1-8 1,-1 1 0,1 1 68,-1 2 0,1 0 0,-1 1 0,1 0 0,0 0 0,-1 0 0,1 0 0,1 0 0,-1 1 0,1 0 0,0 1 0,1 0 0,-1 0 0,1-1 0,0 1 0,0 0 0,0-1 0,1 1 0,-1-2 0,1 0 0,0 1 0,-1 1 0,0 0 0,0 0 348,-1 2 1,1-1-1,-1 1-348,-1 0 0,0 1 0,-1 0 0,1-10 0,0 2 1149,-2 2 0,0 1-1149,-1 4 0,-1 1 0,0 3 0,0 1 1290,0-2 1,1 1-1291,0 2 0,0 1 0,0-4 0,0 9 0</inkml:trace>
  <inkml:trace contextRef="#ctx0" brushRef="#br1" timeOffset="192664">23778 10778 24575,'-9'0'0,"-1"0"0,0 0 0,-4 0 0,-1 0 0,-3 0 0,-4 0 0,-5 0 0,-5 0 0,14 0 0,-1 0 0,0 0 0,0 0 0,0 0 0,-1 0 0,1 0 0,-1 0 0,-16 0 0,16 0 0,0 0 0,1 0 0,-1 0 0,1 0 0,0 0 0,-18 0 0,1 0 0,0 0 0,2-1 0,-1-1 0,3-2 0,4-3 0,3-2 0,5-3 0,3-1 0,3-3 0,1-1 0,2 0 0,2 0 0,2 0 0,1 0 0,1 0 0,2 0 0,2-2 0,1-2 0,0-1 0,2 0 0,3 1 0,2 0 0,4 2 0,3-1 0,3-2 0,4 1 0,4-2 0,-10 11 0,-1 1 0,16-11 0,1 2 0,-1 2 0,0 3 0,-1 2 0,-4 4 0,0 3 0,0 2 0,4 1 0,3 0 0,5 1-358,-15 0 1,0 0 357,1-1 0,1 1 0,-1-1 0,0 0 0,-1 0 0,0 0-90,-1 1 1,-1-1 89,0 0 0,0 0 0,15-1 0,-5 0 0,-3 2 0,-1 0 708,1 1-708,1 1 186,-1 0-186,-1 0 0,0 2 0,-2 3 0,0 4 0,-1 4 0,2 1 0,1 0 0,-2 0 0,-2-2 0,-4 0 0,-3 0 0,-2 1 0,-4-1 0,-4 3 0,-2 1 0,-1 1 0,-3 1 0,-4 2 0,-4 0 0,-3 1 0,-2 0 0,-1-1 0,-2 1 0,-1-1 0,-2-1 0,0-1 0,1-1 0,-2 0 0,-2 2 0,0 0 0,-5 2 0,1 1 0,-1 0 0,3 0 0,3-3 0,2 0 0,3-3 0,3-3 0,5-3 0,4-3 0,1-2 0,2-1 0,0-1 0,0-1 0,-2-1 0,0 1 0,-3 0 0,1 0 0,-1 0 0,1 2 0,1 0 0,2-2 0,1 0 0</inkml:trace>
  <inkml:trace contextRef="#ctx0" brushRef="#br1" timeOffset="193974">23681 10814 24575,'0'11'0,"0"3"0,0 11 0,0 6 0,0-13 0,0 1-354,0 3 0,0 1 354,0 1 0,0 1 0,0 1 0,0 0 0,0 1 0,0 0-525,1 1 0,-1 1 525,2 2 0,-1 1 0,1 2 0,0 1 0,0 0 0,0-1 0,0 0 0,0 0 0,0-5 0,0 0 0,1-2 0,0 0-149,0-4 0,0 0 149,0-2 0,-1-1 0,1 0 0,0 0 0,-1 1 0,1 0 0,0 1 0,-1 0 0,2-1 0,-1-1 0,0-1 0,0 0 0,3 14 492,0-1-492,-1-2 1238,-1-2-1238,-1-6 326,-2-2-326,-1 0 0,1-1 0,-1 1 0,0 2 0,0 3 0,0 0 0,0 0 0,0-2 0,0-2 0,0-4 0,0-5 0,0-3 0,0-2 0,0 0 0,0-1 0,0-1 0,0 0 0,0 0 0,0-1 0,-1 0 0,1-2 0,-1 0 0</inkml:trace>
  <inkml:trace contextRef="#ctx0" brushRef="#br1" timeOffset="197354">21763 10427 24575,'-13'0'0,"-4"0"0,-3 0 0,-7 0 0,-4 0 0,13 0 0,-2 0-383,-2 0 0,0 0 383,-4 0 0,0 0 0,-1 0 0,-1-1-483,-1 0 1,1 0 482,-3-1 0,0-1 0,-1 0 0,0 0 0,-1-1 0,1 1 0,1 0 0,1 0 0,0 0 0,0 0 0,0 0 0,0 0 0,0-1 0,1 0 0,2 0 0,2 0-154,2 0 1,2-1 153,0 1 0,1-1 0,1 1 0,-1-1 0,1 0 0,1 0 0,-14-3 0,5-1 535,5 1-535,2-1 1168,4-2-1168,2-1 335,4-4-335,0-2 0,4-1 0,3 1 0,2 0 0,1-2 0,1 0 0,6-3 0,3 0 0,5-2 0,7-4 0,-1 2 0,3-1 0,1 3 0,0 2 0,0 0 0,-2 2 0,-4 4 0,-1 2 0,-1 3 0,0 3 0,1 2 0,6 3 0,5-1 0,7 1 0,-16 2 0,-1 1 0,1-1 0,0 0 0,1 0 0,0 1 0,0 0 0,-1-1 0,0 2 0,-1-1 0,1 1 0,0 0 0,0 0 0,0 0 0,1 0 0,1 0 0,-2 0 0,1 0 0,16 0 0,-2 0 0,1 0 0,-3 0 0,-2 2 0,-3 1 0,-2 3 0,1 2 0,-1 3 0,-2 3 0,1 2 0,0 3 0,1 2 0,-1 0 0,0 2 0,-2-2 0,1 0 0,-5-2 0,-1-4 0,-3 0 0,-3 1 0,0 1 0,-4-1 0,-2 2 0,-1-2 0,1 2 0,-2-1 0,0-2 0,-2 0 0,-1 0 0,-1-1 0,0 0 0,0-1 0,-5 4 0,-4 1 0,-6 0 0,-4 0 0,-4-1 0,-1 2 0,0-1 0,0-3 0,0-1 0,0-3 0,1 0 0,1-3 0,2-1 0,1-1 0,3-1 0,4-1 0,4-2 0,2 0 0,3 1 0,1 0 0,1 0 0,1 0 0,0-2 0</inkml:trace>
  <inkml:trace contextRef="#ctx0" brushRef="#br1" timeOffset="199005">21666 10477 24575,'9'5'0,"2"1"0,9 5 0,8 7 0,-10-7 0,1 1-887,3 3 1,2 2 886,3 2 0,1 1-685,-6-4 0,0 1 0,1 0 685,2 2 0,0 0 0,0 0 0,3 2 0,-1 0 0,2 1-753,-7-5 1,0 0 0,1 1 0,0-1 752,0 1 0,1 0 0,0 1 0,0-1 0,-1 0 0,0 1 0,0 0 0,-1-1-689,7 7 0,0-1 0,-1 1 689,-2-2 0,0 1 0,0-1 0,-4-1 0,0-1 0,0 0-70,-1-1 0,0 0 0,-1-1 70,6 5 0,-2-1 559,-2-4 1,-1 0-560,-1-2 0,0 0 0,-2-3 0,-1 1 1376,-1-2 1,0 0-1377,11 11 2721,-4-1-2721,-3-1 1617,0 3-1617,-5-1 904,-1 0-904,-2-1 0,-2 1 0,-1-2 0,-1-2 0,-2-1 0,1-1 0,1 2 0,1 1 0,1 0 0,4 3 0,2 0 0,1 1 0,2 0 0,1 0 0,-1 0 0,0-1 0,-3-1 0,-1-2 0,0 1 0,1 1 0,-2 0 0,0 0 0,0 1 0,0 1 0,-1 2 0,-1 0 0,-1 0 0,0 2 0,0-1 0,-2-2 0,0-2 0,-2-3 0,0-2 0,-2-3 0,0-3 0,0-3 0,-1-2 0,1 1 0,0 0 0,-1 1 0,1 1 0,1 2 0,1 2 0,0-1 0,2-1 0,-1 0 0,-1-1 0,0-2 0,-1-2 0,-1 1 0,1-1 0,-1 2 0,1 1 0,2 2 0,1 1 0,0 0 0,0-1 0,-2-2 0,0-2 0,-1-3 0,-3-3 0,-1-2 0</inkml:trace>
  <inkml:trace contextRef="#ctx0" brushRef="#br1" timeOffset="200925">17191 11062 24575,'11'0'0,"4"0"0,8 0 0,7-1 0,6-2 0,-16 1 0,1-1-460,2 0 0,1-1 460,1-1 0,1 0 0,4-1 0,1 0-847,-6 1 1,2-1 0,0-1 846,4 0 0,1-1 0,2-1-820,-5 0 1,2 0 0,1 0 0,-1-1 658,4-2 0,0-1 0,1 0 0,-1 0 161,-6 2 0,-1 0 0,0-1 0,1 0 0,-1 1-656,2-2 1,0 0-1,0 0 1,0 0 0,0 1 648,-1-1 0,1 1 1,-1-1-1,0 1 0,0 1 7,5-3 0,-1 1 0,0 0 0,0 0-135,-1 1 0,-1 1 0,1-1 0,1 1 135,-2 1 0,1 0 0,1 1 0,-1-1 0,-3 2 0,7-2 0,-3 2 0,2-1-81,-1 0 1,2 0-1,0 0 1,-3 1 80,0 1 0,-2 0 0,0 1 0,1-2 0,-1 1 0,1-1 425,1 0 1,1-1-1,-1 1-425,-3 1 0,-2 0 0,0 0 1269,7-3 0,-2 2-1269,-1 0 0,-1 2 0,-3 1 0,-1 1 435,-1 0 1,-1 0-436,-2 2 0,1 0 0,-3 1 0,1-1 0,0 0 0,0 0 0,4-1 0,-1 0 0,-3-2 0,1 1 0,-2-2 0,1 0 0,-3 1 0,0-1 2783,15-5-2783,-4 2 2241,-5 3-2241,-7 1 1336,-2 3-1336,0 0 508,-1 1-508,2 1 0,2 0 0,1 0 0,0 0 0,-3 0 0,-2 0 0,-1 0 0,-2 0 0,-1 0 0,-1 0 0,0 0 0,2 0 0,3 0 0,0 0 0,1 0 0,-2-1 0,-4 0 0,-2-1 0,-3 1 0,0-1 0,-1 1 0,-1-1 0,-1 0 0,-1 0 0,-1 1 0,0-1 0</inkml:trace>
  <inkml:trace contextRef="#ctx0" brushRef="#br1" timeOffset="203695">16874 8292 24575,'17'0'0,"13"-4"0,-9-1 0,1-1-1133,5-1 1,0 0 1132,4-3 0,2-1-868,1 0 0,1 0 868,-11 3 0,1 0 0,-1 0 0,3-1 0,0 1 0,0-1 0,0 0 0,0-1 0,0 1 0,-1 1 0,1-1 0,-2 0 0,11-3 0,-1 1 44,-5 0 0,-2 1-44,-3 1 0,-1 0 0,-2-1 0,-1 1-127,0-1 1,0 0 126,-2 1 0,0 0 0,-2 0 0,0 1 984,13-9-984,-1 1 0,2-1 0,-2 2 0,0 2 0,2 0 0,0 1 1904,-1-1-1904,-1 0 965,-2 0-965,2-2 0,2-2 0,0-1 0,-14 7 0,1 0-166,2-1 1,-1-1 165,3 0 0,1 1 0,1-1 0,1 0 0,1 2 0,1 1-652,3 0 0,0 1 652,1 2 0,0 0-239,-4 2 1,-1 0 238,-2 2 0,-1-1 0,1 0 0,1-1-854,5-3 1,1-1 853,-6 1 0,2 0 0,0-1-530,1-1 0,1 0 1,0 0 529,1-1 0,-1 0 0,1 1 0,2-2 0,0 0 0,0 1 0,-1 0 0,0 0 0,-1-1 0,1 2 0,-1-1 0,-1 0 0,-1 0 0,0 1 0,-1-1-20,9-2 1,-2 0 19,-3 0 0,-1 1 80,-7 2 0,-1 0-80,-4 1 0,-2 0 1553,12-6-1553,-3 0 2360,-5 3-2360,-3 2 1375,-4 2-1375,-2 1 312,0 2-312,-2 0 0,-1 2 0,-2 2 0,-1-1 0,-1 1 0,-1 0 0,-2 0 0</inkml:trace>
  <inkml:trace contextRef="#ctx0" brushRef="#br2" timeOffset="-185543.73">24415 10004 24575,'-13'-1'0,"-4"0"0,-7 0 0,0 0 0,2 0 0,2-1 0,1-1 0,-2 0 0,-1-1 0,-1 1 0,0 0 0,0 0 0,-3 0 0,0 0 0,-1-1 0,-4 0 0,-1 0 0,13 2 0,0 0 0,-1 1 0,0 0 0,0 0 0,0 1 0,0 0 0,1 0 0,-2 0 0,1 0 0,0 0 0,1 1 0,0 0 0,0 0 0,-1 3 0,0 0 0,-1 0 0,-2 0 0,-2 0 0,-1 0-509,-2-1 1,0-1 508,-1-1 0,-1-1 0,1 0 0,1 0 0,-1 0 0,0 0 0,2 0 0,0-1 0,1 1 0,2-1-227,0 0 0,1-1 227,0 0 0,0 0 0,0-1 0,0 1 0,-2-2 0,0 1 0,-2-1 0,1 0 0,-1 1 0,1-1 0,2 1 0,2 0 0,3 0 0,0 1 0,-12-3 0,2 0 0,3 0 0,3-1 994,2 0-994,2-2 477,-1 0-477,3 1 0,2 0 0,0 1 0,0 0 0,1 1 0,1-1 0,-1 0 0,-3-1 0,-1-1 0,-2 0 0,-1-2 0,-1 0 0,-3-2 0,0 0 0,-1 1 0,-1-1 0,0 3 0,0 0 0,-1 2 0,-2 1 0,1 0 0,-3-1 0,3 1 0,2 1 0,1-1 0,0 1 0,1 1 0,0 2 0,1 0 0,0 1 0,0 0 0,1 0 0,1 0 0,0-1 0,1-1 0,1-1 0,2-2 0,1 0 0,1-1 0,-1 1 0,0-1 0,0 0 0,-2 0 0,-4-1 0,-1-1 0,-1-1 0,-3-2 0,0-1 0,-2 0 0,1-2 0,0-1 0,-3-3 0,15 8 0,-1 0 0,1-1 0,0 0 0,0 0 0,0-1 0,2 0 0,-1-1 0,2 1 0,-1 0 0,1 0 0,0-1 0,-11-13 0,4 1 0,4 1 0,1 5 0,0 1 0,-3 4 0,-5-4 0,1 0 0,-2-1 0,6 3 0,-1 1-527,-7-9 0,1 0 527,8 5 0,1 1 0,0-2 0,1-1 0,-1-2 0,1 0 0,1 1 0,0 1 0,1-1 0,0 1-199,1 2 0,1-1 199,1 2 0,1 0 0,-1-1 0,1 1 0,1 2 0,0 0 0,0-1 0,0 0 0,1 1 0,0 0 0,-1-2 0,0 0 0,1 1 0,0 0 0,-7-15 0,1 0 0,-1 3 0,-1 1 0,1 3 1032,1 2-1032,2-2 420,1 0-420,2 0 0,1-2 0,-1-1 0,2-3 0,-1 0 0,2-1 0,0 0 0,1-3 0,2 16 0,1 0 0,0 0 0,0 0 0,1-1 0,0 0 0,1 0 0,-1 0 0,1-2 0,0 0 0,0 1 0,1 0 0,-1 1 0,2 1 0,1-17 0,2 1 0,-2 17 0,0-1 0,0 1 0,-1 0 0,0-1 0,-1 0 0,1 0 0,-1-1 0,0-2 0,1 1-374,0-3 0,1 0 374,1-1 0,1-2-733,2-2 1,0-1 732,2-3 0,1-1 0,1 0 0,1 0 0,-5 11 0,1 0 0,0-1-312,0-1 0,0-1 1,-1 2 311,-1 2 0,0 0 0,1-4 0,-1 2 0,-2 4 657,2-6-657,1-1 0,1-3 0,-1-4 0,0 0 0,-1 1 1441,-2 3-1441,-2 6 1050,0 3-1050,0 3 0,1 5 0,1 1 0,0 1 0,4-1 0,1-1 0,4 0 0,3-2 0,4-2 0,1 1 0,-4 5 0,-1 1 0,10-6 0,-8 6 0,-1 0 0,10-5 0,0-1 0,4-3 0,-15 9 0,0-2 0,0 1 0,1-1 0,-1 0 0,0 0 0,-1 0 0,-1 1 0,1-1 0,1 0 0,-2 1 0,1 1 0,0-1 0,0 1 0,14-10 0,0 1 0,1 1 0,-1 2 0,0 0 0,-13 7 0,1 1 0,-1-1 0,1 0 0,14-9 0,-2 1 0,-6 3 0,2-2 0,-1 2 0,-2 1 0,-1 2 0,-3 2 0,1-1 0,0-1 0,1 1 0,1-1 0,2-2 0,0 0 0,0 1 0,-1 1 0,0 1 0,6-3 0,2-3 0,-12 8 0,0-1-270,3 0 0,-1 0 270,2 0 0,0 0 0,2-1 0,0 0 0,2 0 0,0 1-503,1-1 0,-1 0 503,2 1 0,0 0 0,2 1 0,0 0 0,-1 0 0,0 1 0,2 1 0,0 0 0,0 1 0,2 0-754,1 1 0,0-1 754,0 1 0,1-1 0,-1 1 0,0 1 0,1-1 0,-1 0 0,-2 1 0,-1-1-90,-5 2 0,-1 0 90,-6-1 0,-1-1 0,14-8 0,-15 4 0,0-1 0,4-2 0,1-1-112,2 0 0,0-1 112,-1 0 0,-1 1 0,0 0 0,0 0 0,-1 1 0,1 1 0,-2 0 0,1 0 0,-1 1 0,1 0 452,-1 1 0,0 1-452,13-4 1551,-5 5-1551,-3 4 204,-1 2-204,2 0 799,1 0-799,-2-1 0,1-1 0,0-1 0,-2-1 0,-3-1 0,-4 0 0,-2 1 0,0-1 0,-3 2 0,1 1 0,-1-1 0,4 1 0,2-1 0,4 0 0,1 0 0,0 0 0,0 1 0,-1 1 0,0 2 0,3 0 0,2 0 0,3 0 0,4 0 0,-1 0 0,4 0 0,1 0 0,-19 0 0,0 1 0,3 0 0,0 0 0,0 1 0,0 0-241,2 1 0,1 0 241,-2 1 0,0 0 0,0 0 0,0 0 0,2 2 0,1 0-628,1-1 0,1 1 628,4 0 0,1-1-945,3 0 0,1 0 945,-10-2 0,0 0 0,1-1-687,2 1 0,0 0 0,1 0 687,0-1 0,0 1 0,0-1 0,-4 0 0,-1 1 0,0-1-260,10 1 1,-2 1 259,-5 0 0,-2 1 0,-3 3 0,-1 0 478,-4 0 0,0-1-478,10 5 0,3-5 0,5-7 581,-15 2-1,2 0-580,-2 0 0,1 2 0,0 1 0,-1 1 0,3 3 0,1 1 461,1 2 1,1 1-462,4 4 0,0 1-321,-9-4 0,0 0 1,1 1 320,-1 0 0,-1 0 0,1 1 0,-2 0 0,0-1 0,0 0-531,8 7 0,-1 0 531,-3-4 0,0 1 0,-2-3 0,2 0 0,-2-1 0,-1 0 0,0-1 0,9 6 0,0-2 286,-1 3-286,-14-10 0,-1 0 0,13 9 0,-3 1 0,1-1 1225,-2 1-1225,-2-1 2079,-3 0-2079,-3 0 1311,-2 3-1311,-2 3 291,-3 1-291,-2 2 0,1 1 0,2 0 0,0-3 0,1-3 0,1-2 0,0-1 0,4 2 0,4 0 0,-8-10 0,1 2-516,3 2 0,1 2 516,2 4 0,1 2-794,2 3 1,-1 1 793,1 2 0,-2-1 0,0 1 0,-2 0 0,0 0 0,-2 0 0,-2-3 0,-1 1-412,0-2 1,-1 0 411,-2-3 0,-1-1-179,-1-1 1,-1-1 178,0-1 0,0 0 0,-1 1 0,0 0 0,-1-2 0,0 0 885,3 18-885,-2-2 0,0-5 0,0 3 0,0 0 0,0 0 0,-3 2 0,0 1 0,-2-3 1561,-1-2-1561,0 4 0,0 1 0,0-16 0,0 0 0,0 1 0,0 1 0,0 1 0,0 1-138,0 4 1,0 1 137,1 3 0,0 2-697,-1 2 1,1 1 696,0-12 0,-1 1 0,1 0 0,-1 1 0,1 0 0,-1 0 0,0-1 0,0-1 0,0 0-221,0 6 1,-2-1 220,-1-6 0,-2-2 0,-7 10 0,-6-3 0,9-12 0,-1 0 0,-1 2 0,0 0 0,-2 2 0,1 0 0,-1 0 0,1 1 0,-2 0 0,2 0 0,0-1 0,0 0 0,0 0 0,1-1 0,0 0 0,1-1 0,0-2 0,1 0 0,-9 13 0,1 0 0,1-1 1082,0-2-1082,1-1 1863,-2-1-1863,-1 1 517,0-3-517,-1 1 0,1-2 0,-4 5 0,11-13 0,-1 2 0,-1 0 0,0 1 0,0 0 0,1 1-249,-2 1 0,1 1 249,0-1 0,1 1 0,1-2 0,-1 0 0,1 0 0,0-1 0,-7 13 0,7-15 0,0 1 0,-9 12 0,-1 0 0,-1-2 0,1 0 0,0-1 0,0-3 0,-1 0 0,0 1 498,-3 0-498,2-1 0,0-1 0,1-1 0,-1 2 0,-1-2 0,-1 0 0,1-2 0,-2 1 0,1-1 0,0-1 0,0-2 0,1-1 0,0-1 0,2-1 0,1-2 0,0 0 0,0 0 0,-3 1 0,0 1 0,-1-2 0,-2 0 0,0 1 0,-4-2 0,-1 0 0,-2-2 0,-2 0 0,2-2 0,-2 0 0,2-2 0,0 1 0,0 1 0,4 0 0,2 1 0,3-1 0,1 1 0,1 0 0,1-1 0,1 1 0,-2-1 0,0 2 0,-1 1 0,1 0 0,-2 1 0,0 0 0,0 0 0,-1 1 0,1-1 0,-2 1 0,-2 0 0,2 0 0,-1-1 0,2 1 0,-1-2 0,0 0 0,1-1 0,2 1 0,1 0 0,2-1 0,3-1 0,3 0 0,0-1 0,2 0 0,2-2 0,3 0 0,0-2 0,1-1 0,0 0 0,0 0 0,-1 0 0,0 0 0,-2 0 0,1 0 0,0 1 0,0 0 0,-1 2 0,1 1 0,0 1 0,0-1 0,0 1 0,1 0 0,1-1 0,1-2 0,-1 0 0,3 0 0,0-2 0,3 1 0</inkml:trace>
  <inkml:trace contextRef="#ctx0" brushRef="#br3" timeOffset="-179111.73">20414 7132 24575,'0'9'0,"-2"2"0,-1 0 0,0 0 0,-1 1 0,0 1 0,-1 2 0,2 1 0,1 0 0,0 1 0,1-2 0,1 0 0,0-1 0,0-2 0,0-3 0,0 0 0,0-1 0,0-1 0,0 0 0,-1 0 0,0 1 0,-1 1 0,1 0 0,0-1 0,0 0 0,0-3 0,1-6 0,7-11 0,-4 5 0,5-5 0</inkml:trace>
  <inkml:trace contextRef="#ctx0" brushRef="#br3" timeOffset="-177001.73">20417 7187 24575,'8'0'0,"2"0"0,8 0 0,3 0 0,6 0 0,0 0 0,2 0 0,2 0 0,-2 0 0,1 0 0,-2 0 0,-3 1 0,2 2 0,-5 0 0,-1 2 0,-1 0 0,0-1 0,0-1 0,0-2 0,-2 0 0,-2-1 0,-1 1 0,-4-1 0,-3 0 0,-2 0 0,-1 1 0,-2 0 0,0 2 0,-1-1 0,2 2 0,-2-1 0,2 1 0,-1 0 0,0 1 0,-1-1 0,1 3 0,-1 2 0,0 3 0,1 3 0,-1 4 0,-1 2 0,0 2 0,1 1 0,-1-2 0,0-3 0,0-3 0,0-3 0,-1-2 0,1-3 0,-1-2 0,0-2 0,0 0 0,-1-1 0,-1-1 0,-2-1 0,-2-1 0,-4 0 0,-3 0 0,-2 0 0,-3 0 0,-3 0 0,-2 0 0,-2 0 0,-2 0 0,-1 0 0,-2-1 0,-2-1 0,-1-2 0,1-2 0,2-1 0,1-2 0,-1 0 0,1 0 0,3 2 0,3 0 0,2 2 0,0 0 0,3 1 0,3 2 0,0 1 0,-1 0 0,2 1 0,0-1 0,3 1 0,0 1 0,2-1 0,1 0 0,3 0 0,1 0 0,0 0 0,1 0 0,0 0 0,-1 0 0,0 0 0,-1 0 0,2 0 0,1 0 0,3 0 0</inkml:trace>
  <inkml:trace contextRef="#ctx0" brushRef="#br3" timeOffset="-175201.73">20896 6305 24575,'11'-2'0,"-1"1"0,0 1 0,3 2 0,-1 2 0,1 3 0,1 3 0,-3 3 0,2 1 0,-2 0 0,1 2 0,-1-1 0,1-1 0,0 0 0,0-2 0,0-1 0,-1-2 0,-1-2 0,0 1 0,0-2 0,-1 0 0,-1-1 0,0 0 0,-2-1 0,-1-1 0,-1-1 0,-2 1 0,0 1 0,-1-1 0,0 2 0,0 1 0,1-1 0,0 0 0,0-1 0,-1 1 0,1-1 0,-1 0 0,0-1 0,1-1 0,-1-1 0,1 1 0,-1 0 0,-1 3 0,0 1 0,1 3 0,1 5 0,2 1 0,1 2 0,3 1 0,1-2 0,1-1 0,-3-2 0,-1-4 0,-1-4 0,-2-6 0,0-5 0,-2-8 0,-1-7 0,0-1 0,0 1 0,0 4 0,0 5 0,0 3 0,-1 4 0,-1 6 0,0-1 0,0 5 0</inkml:trace>
  <inkml:trace contextRef="#ctx0" brushRef="#br3" timeOffset="-172930.73">20940 6296 24575,'10'-8'0,"2"-1"0,4-1 0,2-1 0,0 0 0,1 1 0,-2 2 0,-2 1 0,-1 2 0,-2 2 0,-1 2 0,-3 0 0,-2 0 0,-1-1 0,0 0 0,-1 0 0,0 2 0,0 0 0,0 0 0,0 0 0,-1 0 0,0 0 0,0 0 0,0 0 0,1 0 0,0 0 0,2 0 0,2 0 0,1 0 0,1 0 0,-2 1 0,1 0 0,-3-1 0,0 1 0,-2 0 0,0-1 0,0 0 0,0 0 0,-1 0 0,0 0 0,-1 2 0,0 0 0,-1 1 0,0 2 0,1 1 0,1 2 0,1 3 0,0 0 0,2 2 0,0 1 0,2 0 0,0 0 0,0 0 0,0 0 0,0-1 0,0 0 0,0 0 0,0-1 0,-2-1 0,2 0 0,-1-2 0,1 1 0,-1-1 0,-1 1 0,0-2 0,-1-1 0,0 0 0,-1-2 0,1 1 0,-1-1 0,-1-1 0,0 0 0,-1-1 0,-1 0 0,0 0 0,0 1 0,1 0 0,-1 0 0,0 0 0,0 0 0,-1 2 0,-2 1 0,-4 3 0,-4 3 0,-7 3 0,-1 1 0,0 1 0,1-1 0,2-1 0,2-3 0,4-4 0,3-2 0,3-2 0,0-1 0,2-2 0,1-1 0</inkml:trace>
  <inkml:trace contextRef="#ctx0" brushRef="#br3" timeOffset="-170839.73">23746 5177 24575,'0'8'0,"0"4"0,0 6 0,0 2 0,0 0 0,0 2 0,0-1 0,0 1 0,0-3 0,0-4 0,0-3 0,0 1 0,0-4 0,0-1 0,0 0 0,0 0 0,0 0 0,2 0 0,-1 0 0,1 0 0,0 1 0,-1 0 0,0-1 0,0-1 0,-1 0 0,0-1 0,1-2 0,0 0 0,0 0 0,0 1 0,-1-1 0,0 4 0,0 5 0,0 4 0,1 2 0,0 0 0,1-1 0,1-2 0,0-2 0,-2-3 0,0-4 0,0-1 0,0-1 0,0 0 0,0 0 0,-1-1 0,1-1 0,0 1 0,1-1 0,0 1 0,-1 0 0,0-1 0,0 0 0,-1-1 0,0 0 0</inkml:trace>
  <inkml:trace contextRef="#ctx0" brushRef="#br3" timeOffset="-168840.73">23781 5172 24575,'7'0'0,"1"0"0,2 0 0,-1 0 0,-1 2 0,-1 0 0,-2 3 0,0 2 0,-2-1 0,0 2 0,-2-2 0,-1 1 0,0 0 0,0 1 0,0 2 0,0 3 0,0 1 0,0 1 0,0 1 0,0 2 0,1 0 0,1 0 0,2-1 0,2-2 0,0-2 0,0 0 0,-1 0 0,0-2 0,-1 0 0,-2-1 0,1 1 0,-1-2 0,-1 0 0,2 1 0,0-1 0,1 0 0,0-2 0,0 0 0,1 0 0,-1-1 0,1-1 0,-1 0 0,1 1 0,-2-2 0,0 2 0,-3-2 0,0 1 0,0-1 0,0 0 0,0 1 0,0 1 0,0 2 0,0 1 0,0 1 0,0 0 0,1-1 0,-1-1 0,1-1 0,0-1 0,-1 0 0,0-2 0,-1 0 0,-3-1 0,-3-1 0,-4 1 0,-1-1 0,-2 1 0,0 0 0,2-1 0,0-1 0,3-1 0,0 0 0,1 0 0,1 0 0,0 0 0,1 0 0,0-1 0,2-1 0,0 1 0,1-1 0,-1 2 0,0-1 0,0 1 0,-1 0 0,-1 0 0,1 0 0,1 0 0,2 0 0,1 0 0</inkml:trace>
  <inkml:trace contextRef="#ctx0" brushRef="#br3" timeOffset="-167320.74">25736 5900 24575,'1'11'0,"4"0"0,3 3 0,2 0 0,1 0 0,0-1 0,-2-3 0,-1-2 0,-2-1 0,1-1 0,0-1 0,-1-1 0,1-1 0,-1-1 0,-1 1 0,0 1 0,-2-2 0,-1 0 0</inkml:trace>
  <inkml:trace contextRef="#ctx0" brushRef="#br3" timeOffset="-164979.74">25723 5886 24575,'20'-8'0,"4"0"0,7-4 0,3 2 0,-4 2 0,0 1 0,1 2 0,1-1 0,-2 2 0,-2 1 0,-6 0 0,-2 2 0,-1 0 0,-3 1 0,-3-1 0,-1 0 0,-1-1 0,-1 0 0,1-1 0,-1 1 0,0-1 0,0 0 0,-1 2 0,-3 0 0,-1 0 0,-2 0 0,0 0 0,0 0 0,1 0 0,0 0 0,1-2 0,2 0 0,3-1 0,1-1 0,3 1 0,0 0 0,-1 1 0,-2 0 0,-3 1 0,-3 1 0,0 1 0,-1 0 0,0 0 0,1 0 0,-1 0 0,0 1 0,0 0 0,0-1 0,0 2 0,0 0 0,0 0 0,-1 2 0,1-1 0,0 2 0,0 0 0,1 0 0,0 1 0,1 0 0,-2 0 0,-1 0 0,-1-1 0,0 2 0,0-1 0,0 2 0,0 1 0,1 1 0,1 1 0,-1 0 0,2-2 0,-1 1 0,0-3 0,-1-1 0,-1 0 0,-1-3 0,0 1 0,-1 0 0,0-1 0,0 1 0,0 0 0,-1-1 0,-1 2 0,-3-1 0,-3 0 0,-4 1 0,-3 1 0,-2 0 0,-4 1 0,-3 0 0,0-1 0,-2 1 0,-2 0 0,-6 2 0,16-4 0,-1 0 0,1 1 0,0-1 0,-16 7 0,2 2 0,1-1 0,2 0 0,2 0 0,5-3 0,1 0 0,4-2 0,5-2 0,3-2 0,0-2 0,1-1 0,-1-1 0,1 0 0,0 0 0,-1 1 0,-1 1 0,1 0 0,0 2 0,1 0 0,0 0 0,2 0 0,1 0 0,2-1 0,1-1 0,0-1 0,2 0 0</inkml:trace>
  <inkml:trace contextRef="#ctx0" brushRef="#br3" timeOffset="-163009.74">26594 7722 24575,'0'13'0,"0"2"0,0-1 0,0 1 0,0 0 0,0 0 0,0-1 0,0-2 0,0-3 0,0-3 0,0-3 0,0 0 0,0 0 0,0 1 0,0-1 0,0 1 0,0 1 0,1-1 0,0 0 0,0 0 0,-1-1 0,0 0 0,0 1 0,1 1 0,0 3 0,0 4 0,0 1 0,0-1 0,1 0 0,0-3 0,0-1 0,-2-3 0,0-3 0</inkml:trace>
  <inkml:trace contextRef="#ctx0" brushRef="#br3" timeOffset="-161069.74">26605 7728 24575,'15'0'0,"0"0"0,14 0 0,1-1 0,7-2 0,-16 2 0,-1 0 0,1 0 0,-1-1 0,0 1 0,0 0 0,16 0 0,-1-1 0,2 1 0,-18 1 0,0 0 0,18 0 0,-4-1 0,-3 0 0,-3 0 0,-2 0 0,-5 0 0,-6 1 0,-4 0 0,-3 0 0,-2 1 0,-1 0 0,-3 7 0,-3 1 0,-1 4 0,0 1 0,2-1 0,-1 1 0,0-1 0,1 0 0,0 0 0,1-2 0,0 1 0,0 0 0,0-1 0,0 1 0,0-2 0,0-2 0,0-1 0,0-2 0,0 0 0,0 0 0,0-1 0,0 0 0,0 0 0,0 0 0,-1-1 0,-1-1 0,-2-1 0,-4-1 0,-2 0 0,-2 0 0,-1 0 0,-2 0 0,-2-1 0,-4-1 0,-4-1 0,-7-1 0,14 3 0,-2 0-209,-2 0 1,-1 0 208,0 1 0,0-1 0,0 0 0,-1 1 0,-9-1 0,0 0 0,11 0 0,0 1 0,-7 0 0,0-1 0,-1 1 0,6 0 0,4 0 0,6 0 0,5 0 0,3 0 417,2 0-417,0 0 0,0 0 0,0 0 0,0 0 0,0 0 0,0 0 0,0 0 0,-1 0 0,3 0 0,0 0 0</inkml:trace>
  <inkml:trace contextRef="#ctx0" brushRef="#br3" timeOffset="-159157.74">23472 9817 24575,'0'10'0,"0"0"0,0 0 0,0 2 0,0 1 0,0 0 0,0 0 0,0 3 0,0 0 0,0 1 0,0-1 0,0-1 0,1-3 0,0-2 0,1-2 0,0-2 0,0 0 0,0-2 0,-2 0 0,0 1 0,1 2 0,-2 3 0,1 4 0,0 3 0,0 2 0,1 1 0,1-3 0,-1-4 0,1-4 0,-1-3 0,0-1 0,-1 0 0,1 1 0,0 0 0,1 0 0,-1 1 0,1 0 0,0 1 0,-1 0 0,0-1 0,0-1 0,0 0 0,0-4 0,-1 0 0</inkml:trace>
  <inkml:trace contextRef="#ctx0" brushRef="#br3" timeOffset="-157478.74">23480 9828 24575,'13'0'0,"4"0"0,8 0 0,6 0 0,3 0 0,2-1 0,-17 0 0,-1-1 0,19-2 0,0-2 0,-6 2 0,-3 0 0,-5 2 0,-7 1 0,-5 1 0,-5 0 0,-2 1 0,-1 0 0,-2 2 0,0 1 0,-1 0 0,0 2 0,0 0 0,0 1 0,0 0 0,0 0 0,-1 1 0,0 0 0,-2 1 0,-2 1 0,0 0 0,0 0 0,-1 3 0,2 1 0,0 2 0,0 2 0,1 0 0,1 2 0,1 1 0,1 0 0,0-4 0,0-1 0,0-3 0,-1-1 0,1-1 0,0-2 0,0 4 0,0-4 0,0 2 0,-1-3 0,-1 1 0,0-2 0,0 1 0,0-2 0,1 0 0,1 0 0,-1 0 0,1-1 0,0 0 0,-1-2 0,0 1 0,-1-1 0,-2 1 0,1 0 0,-1 0 0,1 0 0,1-1 0,-1 0 0,0 0 0,-1 1 0,-3-1 0,-2-1 0,-7 0 0,-6 0 0,-5-1 0,-1-1 0,3 0 0,2 0 0,4 0 0,1 0 0,3 0 0,3 0 0,1 0 0,1 0 0,2 0 0,1 0 0,2 0 0,0 0 0,1 0 0,-2-1 0,0-1 0,-3-2 0,4 1 0,0 0 0</inkml:trace>
  <inkml:trace contextRef="#ctx0" brushRef="#br3" timeOffset="-153318.74">21403 9831 24575,'0'-8'0,"0"-3"0,0 1 0,0-4 0,0-2 0,0-4 0,0-6 0,1-4 0,4-7 0,-1 18 0,0 1 0,2-1 0,-1 2 0,8-17 0,-2 6 0,0 3 0,-3 5 0,-1 5 0,-1 4 0,-1 3 0,2-1 0,0 2 0,-1 1 0,0 1 0,-1 1 0,0-1 0,0 2 0,0 1 0,0 0 0,-1 1 0,0 1 0,0-1 0,0 0 0,-1-2 0,2-1 0,1-3 0,2-1 0,-1 0 0,-1 1 0,0 0 0,-2 0 0,1 1 0,-2 0 0,-1 0 0,0 0 0,0-1 0,0 2 0,-1 1 0,1 0 0,-1 0 0,0 1 0,1 1 0,0 0 0,1 1 0,0-1 0,-1 1 0,1-1 0,0 2 0,0 0 0,1 0 0,0 2 0,1 1 0,2 1 0,4 3 0,3 1 0,5 1 0,0 2 0,0-1 0,0 1 0,-1-1 0,-2 1 0,-2-2 0,-1 0 0,-3-2 0,1 1 0,-1-2 0,0 1 0,1 0 0,2 2 0,1 0 0,0 0 0,1 0 0,0-1 0,0 0 0,-3-1 0,-3-3 0,-2 1 0,-4-2 0,-2 0 0,-4-2 0,-5-1 0,-1 0 0,0 0 0,0 0 0,1 1 0,1-1 0,0 0 0,0 0 0,0 2 0,-3 3 0,-2 5 0,-3 5 0,0 3 0,0 3 0,2 1 0,0-1 0,3 0 0,0-1 0,1 2 0,1 3 0,0-1 0,2-2 0,1-1 0,-1-2 0,2-2 0,0-2 0,1-3 0,0-1 0,0-2 0,1-1 0,0-2 0,1 0 0,0-1 0,1-1 0,-1-1 0,-3-1 0,-2-1 0,-3-1 0,-2 0 0,-3 0 0,-1 0 0,0 0 0,0 0 0,0-2 0,-1-1 0,1-1 0,0 1 0,0-1 0,-2-1 0,-1 1 0,2 1 0,1 0 0,4 2 0,2 0 0,2 1 0,1 0 0,2 0 0,1 0 0,-2 0 0,0 0 0,0 0 0,-2 0 0,-1 0 0,2-1 0,0 0 0,2-1 0,2-2 0,0 1 0,1 0 0,1 2 0</inkml:trace>
  <inkml:trace contextRef="#ctx0" brushRef="#br3" timeOffset="-148206.74">21700 6381 24575,'0'8'0,"0"-1"0,0 3 0,2 2 0,1 0 0,2-1 0,-1-4 0,-1-1 0,-1-1 0,-1-1 0,0 0 0,-1 0 0,0-1 0,0 1 0,1-1 0,0 0 0,0-2 0,0 0 0</inkml:trace>
  <inkml:trace contextRef="#ctx0" brushRef="#br3" timeOffset="-147155.74">21640 6289 24575,'0'0'0</inkml:trace>
  <inkml:trace contextRef="#ctx0" brushRef="#br3" timeOffset="-144676.74">21775 6366 24575,'0'6'0,"0"1"0,0-1 0,0 0 0,0-2 0,0 1 0,1-1 0,0 0 0,1 0 0,1 0 0,-1-1 0,1 1 0,1-2 0,-1 0 0,0 1 0,0-1 0,1 1 0,-1 1 0,-1-1 0,0 0 0,-1 1 0,0-1 0,1 0 0,-1 1 0,1-1 0,0 0 0,1-3 0,0 0 0,0 1 0,-2 0 0,0 2 0,-1 0 0,0-2 0,-1-7 0,-1-2 0,-1-4 0,-3 2 0,1 0 0,-1 1 0,1 1 0,2 2 0,-1 1 0,1 1 0,2 0 0,-1 2 0,2-1 0,0-3 0,0 1 0,0-5 0,0 3 0,0-1 0,0 3 0,0 0 0,1 1 0,0 1 0,1-1 0,0 2 0,0-1 0,1 0 0,1 1 0,1-2 0,1 1 0,2-1 0,0 1 0,-1 0 0,-1 0 0,-1 2 0,0-1 0,0 1 0,0 1 0,-1 0 0,1 0 0,0 0 0,1 0 0,1 0 0,0 0 0,1 1 0,0 1 0,-2 1 0,0 0 0,-2 2 0,0 1 0,0 1 0,-1 1 0,0 0 0,-1 0 0,-1 1 0,0-1 0,0 0 0,0 1 0,0-1 0,1 1 0,0-1 0,1-1 0,0-1 0,0 0 0,0 0 0,0-2 0,-1 0 0,1 0 0,0 0 0,0-1 0,-1-1 0,-1-1 0</inkml:trace>
  <inkml:trace contextRef="#ctx0" brushRef="#br3" timeOffset="-142535.74">22116 6125 24575,'-7'5'0,"2"1"0,1 1 0,2-1 0,-1-1 0,1 0 0,1-1 0,-1-1 0,1 1 0,-2 0 0,1 0 0,-1 0 0,1 2 0,-3 1 0,0 1 0,-3 2 0,1-1 0,-2 1 0,2-1 0,1-2 0,1-1 0,3-2 0,0 0 0,1 0 0,0 0 0,0-1 0,0 1 0,0 0 0,1 0 0,0 0 0,0 1 0,0 0 0,0 1 0,0 0 0,1 1 0,1-1 0,1 0 0,1 0 0,0-1 0,0 1 0,0-1 0,1 1 0,-1 1 0,1 0 0,2 0 0,0 0 0,1 0 0,0 1 0,0-1 0,-2 0 0,0-1 0,-2 0 0,0-1 0,0-1 0,-1 1 0,0-1 0,-1 0 0,1 0 0,-2-1 0,1 1 0,-2-1 0,2 0 0,-2 0 0,0 0 0,0 0 0,0 1 0,0 1 0,0-1 0,0-1 0,0-1 0</inkml:trace>
  <inkml:trace contextRef="#ctx0" brushRef="#br3" timeOffset="-140515.74">22021 6446 24575,'8'0'0,"-1"0"0,0 0 0,-1 0 0,-1 0 0,-1 0 0,-1 0 0,0 0 0,1 0 0,0 0 0,3-2 0,3 0 0,3-2 0,1-1 0,-1 0 0,-2 1 0,-3 1 0,-1 0 0,-2 0 0,-2 0 0,0 1 0,2 1 0,1 0 0,-1 1 0,0-1 0,0 0 0,-2 0 0,0 0 0,-2 0 0,0 1 0</inkml:trace>
  <inkml:trace contextRef="#ctx0" brushRef="#br3" timeOffset="-139844.74">22348 6416 24575,'0'0'0</inkml:trace>
  <inkml:trace contextRef="#ctx0" brushRef="#br4" timeOffset="-124412.73">22918 6300 24575,'0'10'0,"0"0"0,0-3 0,0 1 0,0-1 0,0 0 0,0 1 0,0 1 0,0 2 0,0 0 0,0 0 0,0 1 0,0-2 0,0 1 0,0-3 0,0-2 0,0-1 0,0-1 0,0 0 0,0 2 0,0 1 0,0 2 0,0 2 0,0 3 0,0 5 0,0 5 0,0 2 0,1 3 0,2-2 0,3-1 0,1-2 0,2-3 0,-1-3 0,-1-4 0,0-4 0,-1-2 0,-1 2 0,-1 1 0,1 1 0,-2 1 0,0-2 0,0 2 0,-1-5 0,1-1 0,-2-2 0,1-3 0,-2 0 0</inkml:trace>
  <inkml:trace contextRef="#ctx0" brushRef="#br4" timeOffset="-122542.73">22949 6354 24575,'15'-2'0,"6"-3"0,10-2 0,-11 2 0,1 0-986,5 0 1,2 0 985,0 1 0,2 1 0,1 0 0,1 1 0,0 1 0,1 0 0,-2 1 0,0 0 0,-1 0 0,0 0 0,-3-1 0,-1 1 14,-2-1 1,-2 1-15,0-1 0,-1 0 0,-1 0 0,-1-1 468,13-1-468,-6 0 0,-4 1 0,-5 2 986,-1-1-986,-5 0 488,-3 0-488,-1 0 0,-3 3 0,-1 3 0,-2 6 0,0 6 0,-1 8 0,0 5 0,0 4 0,2 1 0,3 1 0,3-2 0,2 2 0,1-1 0,0-3 0,0 0 0,-2-4 0,0-5 0,-3-1 0,-1-2 0,-2-3 0,0-2 0,-2-4 0,0-2 0,0-2 0,-4-2 0,-15-2 0,-4-1 0,4-2 0,-2 1 0,0-1 0,0 0-378,-4 0 1,-1 0 377,-2 0 0,0 0 0,-2 0 0,0 1 0,-1 0 0,1 1 0,0 1 0,2 0 0,-1 1 0,1-1 0,4 1 0,0 0-64,3-1 0,0 0 64,-17 3 0,7-2 0,4-2 0,1-1 0,10-1 750,-1-1-750,7 0 133,1-1-133,1 0 0,-1 1 0,0 1 0,0 0 0,0 0 0,-1 0 0,-2 0 0,-1 0 0,0 1 0,-1 0 0,0 2 0,2 1 0,2-1 0,3-1 0,3-2 0,0 1 0</inkml:trace>
  <inkml:trace contextRef="#ctx0" brushRef="#br4" timeOffset="-121411.73">21741 7255 24575,'0'9'0,"0"2"0,0 5 0,0 4 0,0 7 0,0 7 0,0 2 0,0 1 0,0-2 0,2-3 0,1-1 0,3 2 0,2-3 0,0-3 0,0-2 0,0-3 0,-2-4 0,0-3 0,-2-5 0,-1-3 0,-1 0 0,0-3 0,0-2 0,-1 0 0,0-2 0</inkml:trace>
  <inkml:trace contextRef="#ctx0" brushRef="#br4" timeOffset="-119921.73">21766 7297 24575,'21'-2'0,"-1"0"0,4-2 0,1-2 0,7-1 0,0-3 0,-7 3 0,-1-1 0,1 0-1212,10-3 0,0 1 1212,-3 0 0,0 1 0,-3 0 0,0 2 0,-6 1 0,-1 2 387,-1-1 0,-2 1-387,10 1 400,-10 2-400,-5 1 0,-6 0 0,-3 3 1250,-1 3-1250,-1 2 0,-1 5 0,1 3 0,0 2 0,0 2 0,1 3 0,-2 3 0,1 4 0,-1 2 0,0-1 0,2 3 0,1 2 0,1 0 0,0-3 0,0-3 0,1-10 0,-1 0 0,5 8 0,-2-8 0,0-2 0,5 6 0,0-1 0,1-1 0,-4-6 0,-2-3 0,-3-3 0,-1-3 0,-1-1 0,-3-1 0,-4-2 0,-5 0 0,-9-2 0,-9-1 0,-10 1 0,15-1 0,-1 0 0,-1 0 0,-3 0 0,-1 0 0,-3 0 0,2 0 0,-2 0 0,0 1-365,3-1 0,-1 0 0,2 1 365,1-1 0,2 1 0,0 1 0,1-1-115,-3 0 0,2 0 115,2 0 0,2 0 0,-13 0 0,7-1 0,8 0 0,4 1 1082,4 0-1082,3-1 243,1 1-243,0 0 0,-1-1 0,0 0 0,-1 0 0,0 0 0,1 0 0,3 0 0,1 0 0</inkml:trace>
  <inkml:trace contextRef="#ctx0" brushRef="#br4" timeOffset="-118621.73">24668 6702 24575,'0'14'0,"0"1"0,3 6 0,2 3 0,3 2 0,1 2 0,0-1 0,-1 3 0,1-1 0,-1 1 0,-2 0 0,1-3 0,-2-3 0,-1-5 0,0-4 0,-2-3 0,1-3 0,-1-2 0,-1-2 0,0-1 0,0-1 0,1 0 0,-7-10 0,5 6 0,-7-7 0</inkml:trace>
  <inkml:trace contextRef="#ctx0" brushRef="#br4" timeOffset="-116321.73">24671 6767 24575,'11'0'0,"5"0"0,3 0 0,6 0 0,2 0 0,6 0 0,-7 0 0,1 0 0,-10 0 0,-4 0 0,-2 0 0,-3 0 0,0 0 0,-2 0 0,0 0 0,2 0 0,1 0 0,7 0 0,5-1 0,1 0 0,-1 0 0,-6 0 0,-5 1 0,-3-1 0,-2 0 0,0 0 0,-1 1 0,3 0 0,2-1 0,5 1 0,4 0 0,3 0 0,1 0 0,-1 0 0,-3 0 0,-3 0 0,-2 0 0,1 0 0,1 0 0,3 0 0,3 0 0,-1 0 0,1 0 0,0-2 0,-2-3 0,-3 0 0,-4 0 0,-3-1 0,-2 3 0,-1-1 0,0 2 0,0 1 0,-2 0 0,1 1 0,0 0 0,2 1 0,3 1 0,2 2 0,1 0 0,-2 1 0,0 0 0,-3 0 0,-1-1 0,-4 0 0,-1 0 0,-1 0 0,-1-1 0,0 3 0,0 1 0,0 3 0,0 3 0,1 5 0,0 1 0,0 3 0,0 2 0,-1 2 0,0 2 0,0 4 0,0 3 0,0-17 0,0 1 0,0 1 0,0-1 0,0 16 0,0-2 0,0-5 0,0-3 0,0-6 0,0-5 0,0-3 0,0-4 0,0 0 0,0-3 0,0 0 0,0 0 0,-1-1 0,-3 0 0,-4-2 0,-6 0 0,-6-1 0,-6 0 0,-5-3 0,-4-5 0,15 3 0,-1-2-397,-3-2 0,0 1 397,-1 0 0,-1 0 0,-1-1 0,0 2 0,2 0 0,-1 2 0,2-1 0,0 2 0,0 0 0,0 0-96,2 2 1,2 0 95,-1 0 0,2 0 0,-15 1 0,4 0 0,5 0 0,5 1 786,4 0-786,3 0 199,1 0-199,3 0 0,2 0 0,1 0 0,2 0 0,1 1 0,1-1 0,1 0 0</inkml:trace>
  <inkml:trace contextRef="#ctx0" brushRef="#br4" timeOffset="-114551.73">23014 7729 24575,'0'24'0,"0"4"0,0-2 0,0 3 0,0-6 0,0 1-779,0 8 0,0 0 779,0-7 0,0-1 0,0 1 0,1 0 0,0-4 0,1 0 253,0-1 0,0-1-253,4 13 258,0-6-258,1-2 0,0-5 0,-2-5 794,0-3-794,-1 0 0,-1-1 0,-2 1 0,-1 0 0,0 1 0,0-1 0,0-2 0,0-2 0,1-2 0,0-4 0,0 1 0,-1-2 0</inkml:trace>
  <inkml:trace contextRef="#ctx0" brushRef="#br4" timeOffset="-112559.73">23039 7789 24575,'30'0'0,"-1"0"0,-11 0 0,2 0 0,2 0 0,-1 0-541,2 0 1,0 0 540,3 0 0,0 0 0,-1 0 0,0 0 0,0 0 0,-1 0 0,0 0 0,-1 0 0,-1 0 0,1 0 0,-1 0 0,1 0 0,-2 0 0,1 0 0,-1 0 0,0 0 177,-1 0 0,0 0-177,15 0 0,0 0 0,-2 0 179,-6 0-179,-7 0 0,-6 0 0,-5 0 548,-1 0-548,-3 0 0,-1 0 0,0 0 0,1 0 0,-1-1 0,1-1 0,2-1 0,3-3 0,2 0 0,2-1 0,1 0 0,-1 0 0,-1 1 0,-2 2 0,-2 2 0,-2 1 0,0 1 0,4 0 0,3 0 0,6 2 0,9 1 0,2 3 0,1 0 0,0 0 0,-7-1 0,-2 0 0,-7-2 0,-7 0 0,-4 0 0,-2 1 0,-1 0 0,-2 2 0,0 1 0,-4 5 0,2 0 0,-2 4 0,3-1 0,1 3 0,0 2 0,0 3 0,1 1 0,1 1 0,2 1 0,0-3 0,1-2 0,1-2 0,-2 0 0,0-3 0,-2-1 0,-1-1 0,0-1 0,0 0 0,-1 0 0,0-3 0,-1 0 0,-3-3 0,-3-1 0,-5 0 0,-6-1 0,-8-1 0,-8-1 0,11-2 0,-1 0-668,-3-1 1,-2 0 667,-5 0 0,-1 0 0,0 0 0,-3 0 0,10 0 0,-2 0 0,-1 0 0,1 0 0,-2 1 0,1-1 0,-1 1-600,2 0 0,-2-1 0,1 1 0,2 1 600,1-1 0,1 2 0,1-1 0,-11 2 0,2 1-528,2 0 0,2 0 528,0 1 0,2-1-121,5 0 1,0-1 120,3 0 0,1 0 1077,-11 2-1077,6-1 2368,5-2-2368,7-1 1273,3-2-1273,4 0 314,1 0-314,0 0 0,2 0 0,-1 0 0,1 0 0,1 1 0,0-1 0,2 1 0</inkml:trace>
  <inkml:trace contextRef="#ctx0" brushRef="#br4" timeOffset="-110418.73">22078 8628 24575,'-2'7'0,"1"7"0,1 9 0,0 5 0,3 8 0,-1-16 0,2 0-302,1 2 1,0 1 301,1-1 0,1 1 0,-1-2 0,1 1 0,0-3 0,-1 0 0,1-1 0,0-1 149,6 17-149,-1-6 0,-2-6 0,-3-6 0,0-2 0,-1 0 454,-1-2-454,-1 1 0,0-3 0,-2-1 0,0-5 0,-2-2 0</inkml:trace>
  <inkml:trace contextRef="#ctx0" brushRef="#br4" timeOffset="-108479.73">22073 8665 24575,'9'0'0,"3"0"0,6 0 0,4 0 0,-1 0 0,2 0 0,1 0 0,1 0 0,0 0 0,-3 0 0,-3 0 0,-5 0 0,-1 0 0,-1 0 0,-1 1 0,4 1 0,5 2 0,4 0 0,2 0 0,1 0 0,2 0 0,0 0 0,-4 0 0,-5 2 0,-4-1 0,0 0 0,-1 1 0,1 0 0,2 1 0,3 1 0,1-1 0,-1-1 0,-2-2 0,-3 0 0,-2 0 0,-3-2 0,-3 0 0,-2-1 0,-1 0 0,1 0 0,-1 0 0,1 0 0,-1-1 0,-1 2 0,-2 0 0,-1 1 0,-1 3 0,0 3 0,0 2 0,1 4 0,1 2 0,2 3 0,4 3 0,1 1 0,2 1 0,0 0 0,-1-1 0,0-2 0,-3-2 0,0-2 0,-2-3 0,-2 0 0,-1-3 0,-1-1 0,-2-1 0,2-1 0,-1 0 0,0-3 0,0 0 0,0-1 0,0 0 0,-3-1 0,-6 0 0,-10-1 0,-12 1 0,9-2 0,-2 1-594,-5 0 0,0 0 594,-3 1 0,1-1 0,-3 1 0,0 0-778,0-1 1,0 0 777,0 0 0,0-1 0,-2 0 0,1-1 0,2 0 0,1-1-400,3 0 0,1 0 400,1 0 0,2 0 0,1-1 0,1 0 0,3-1 0,1-1 0,-14-4 1043,8-2-1043,8 2 1576,3 1-1576,6 1 0,5 4 0,2-1 0</inkml:trace>
  <inkml:trace contextRef="#ctx0" brushRef="#br4" timeOffset="-106739.73">23558 8966 24575,'0'18'0,"0"-4"0,-1-7 0,-1-7 0,-1 0 0,1 4 0,0 11 0,2 11 0,0 8 0,0-15 0,0 1 0,0 1 0,0 1 0,1 0 0,0-1 0,0 0 0,1 1 0,0-2 0,1 0 0,3 14 0,0-5 0,-1-8 0,-1-6 0,0-6 0,-1-1 0,-2-3 0,0-1 0,-1-1 0,0 0 0,0 0 0,0-1 0,0 0 0</inkml:trace>
  <inkml:trace contextRef="#ctx0" brushRef="#br4" timeOffset="-105079.73">23524 9010 24575,'9'0'0,"0"0"0,2 0 0,7 0 0,5 0 0,9 0 0,-14 0 0,3 0 0,3 0 0,3 0 0,0 0 0,6 0 0,2 0-738,-3 0 1,2 0-1,-1 0 738,-7 0 0,0 0 0,-2 0 0,12 0 0,-2 0-480,0 0 0,-2 0 480,-4 0 0,-2 0-169,-2 0 0,-2 0 169,-1-1 0,-1 0 0,14-1 0,-8-1 2056,-8 1-2056,-5 2 1056,-3 0-1056,-2 0 399,-2 0-399,-2 1 0,-1 1 0,-1 0 0,0 1 0,0 0 0,1-1 0,1 1 0,0-1 0,0 1 0,0 1 0,1 1 0,-1 2 0,0 4 0,0 2 0,-1 5 0,0 3 0,0 2 0,1 5 0,-1 3 0,1 2 0,0-1 0,0-3 0,0-3 0,0-4 0,0-3 0,0-4 0,-1-4 0,-1-3 0,-1-1 0,0-2 0,-1-1 0,0 0 0,0 0 0,-2-1 0,-1 1 0,-4 0 0,-4 2 0,-6 0 0,-6 0 0,-7 0 0,11-4 0,-1 0-285,-2-1 1,-1 0 284,-2 0 0,-2-1 0,-1 0 0,-1 0-704,-3 0 1,-1 0 703,0-1 0,0 0 0,-1 0 0,0-1 0,0 1 0,0-1 0,-1 0 0,0 1 0,1 0 0,2 1 0,3 0 0,1-1 0,4 1 0,1 0 0,-11 0 0,2 0 0,6 0 529,7 0-529,5 0 0,8 0 0,3 0 0</inkml:trace>
  <inkml:trace contextRef="#ctx0" brushRef="#br4" timeOffset="-103499.73">24973 8091 24575,'0'12'0,"0"2"0,0 1 0,0 10 0,0-6 0,1 6 0,1-7 0,0 2 0,2 4 0,0-1 0,0 0 0,1 0 0,1-2 0,-1-1 0,0-4 0,-1-2 0,0-4 0,-1 0 0,-1-1 0,0 0 0,-1 2 0,0-1 0,-1 1 0,0-2 0,0-2 0,0-5 0,0-2 0</inkml:trace>
  <inkml:trace contextRef="#ctx0" brushRef="#br4" timeOffset="-101698.73">25005 8137 24575,'31'-11'0,"-12"5"0,2 0 0,6-1 0,1 1-1639,5-1 1,2 0 1410,-9 2 0,1 0 0,1 0 228,2 0 0,1 0 0,0-1-658,1 1 1,1 0 0,0 0 657,1 0 0,0 0 0,0 0 0,-5 1 0,0 0 0,-1 0 156,9 0 0,-1 0-156,-5 0 0,-2 1 0,-3 0 0,-2 1 0,-2 0 0,-1 0 0,10 0 1686,-9 1-1686,-8 1 2660,-1 0-2660,-5 0 1275,-2 0-1275,-2 0 0,0 0 0,-1 1 0,0 2 0,-2 3 0,-1 4 0,0 4 0,1 2 0,0 2 0,2 3 0,0 2 0,0 4 0,-2 3 0,0 0 0,-1-1 0,0-1 0,0 1 0,0-4 0,0-1 0,0-4 0,0-2 0,0-2 0,0-4 0,0-2 0,0-2 0,-1-3 0,-3-1 0,-2-2 0,-4-2 0,-6 0 0,-2 0 0,-1 0 0,-15 0 0,9 1 0,-1-1-295,4 1 0,0 1 295,-1 0 0,-1 0 0,-1 1 0,-1-1 0,-1-1 0,0 1 0,-1-1 0,0-1-502,0 0 0,0 0 502,-2 1 0,1-1 0,4 0 0,0 0-151,1 0 0,2 0 151,0 0 0,2 0 0,0 0 0,0 0 0,0 0 0,-1 0 0,2 0 0,0 0 0,-17 0 0,3 0 0,1 1 0,7 1 0,6 2 551,4-1-551,5 0 0,3-1 0,3-1 0</inkml:trace>
  <inkml:trace contextRef="#ctx0" brushRef="#br4" timeOffset="-100598.73">24908 8943 24575,'0'15'0,"0"0"0,0 3 0,0 0 0,0 1 0,0 0 0,0 3 0,0 1 0,0 7 0,0 3 0,0-1 0,0 0 0,1-5 0,1-3 0,0-4 0,2-5 0,-1-4 0,0-5 0,-2-9 0,-1-9 0,0-8 0,0 6 0,0 4 0</inkml:trace>
  <inkml:trace contextRef="#ctx0" brushRef="#br4" timeOffset="-99167.73">24917 8943 24575,'8'0'0,"4"0"0,7 0 0,4 0 0,7 0 0,3 0 0,0 0 0,0 0 0,-4 0 0,-2 0 0,3 0 0,-1 0 0,-3 0 0,-1 0 0,-1 0 0,0 0 0,-2 0 0,-3-2 0,-3 0 0,-4 0 0,-3 1 0,-4 0 0,-5 1 0,-5 6 0,0 0 0,-3 9 0,2 0 0,0 4 0,1 3 0,0 5 0,1 3 0,1 0 0,0 0 0,0-1 0,1-2 0,0-1 0,1-4 0,-1-3 0,1-3 0,0-2 0,1 0 0,0-2 0,0-1 0,0-1 0,0 0 0,0-1 0,0-3 0,0-1 0,0 0 0,-2-2 0,-1-1 0,-3-1 0,-5-1 0,-3 0 0,-4 0 0,-4 0 0,-3 0 0,-3 0 0,4 0 0,0-1 0,-11-1 0,12 1 0,0-1 0,-5-1 0,6 0 0,2 2 0,7-1 0,4 1 0,4 0 0,3-1 0,0 0 0,2 1 0</inkml:trace>
  <inkml:trace contextRef="#ctx0" brushRef="#br4" timeOffset="-96836.73">23849 7113 24575,'0'8'0,"0"-1"0,0 0 0,0-3 0,0 1 0,0 0 0,0 2 0,0 3 0,0 2 0,0 1 0,0-1 0,0-2 0,0-1 0,-1-5 0,-1-3 0,0-4 0,0-3 0,1 3 0,0 8 0,0 9 0,2 9 0,2 3 0,1-1 0,2-2 0,-2-4 0,-1-5 0,-2-5 0,-1-1 0,0-1 0,-2 3 0,-3 4 0,-4 9 0,-3 12 0,7-15 0,0 1 0,1 3 0,0 0 0,2-3 0,0-3 0,1 2 0,2-22 0,0-21 0,0 6 0,-1 3 0</inkml:trace>
  <inkml:trace contextRef="#ctx0" brushRef="#br4" timeOffset="-94857.73">23819 7127 24575,'19'2'0,"-2"0"0,2-2 0,1 0 0,0 0 0,2 0 0,1 0 0,1 0 0,-1 0 0,-1 0 0,-4 0 0,-1 0 0,-2 1 0,-2 2 0,-2 3 0,-1 4 0,1 2 0,-1 0 0,0 0 0,-2 0 0,-1-2 0,0 1 0,-2-2 0,-1 0 0,-1-1 0,-1 0 0,1 0 0,1 0 0,0 0 0,0 0 0,2 2 0,1-1 0,0 0 0,1-1 0,0 0 0,-2-1 0,-1-2 0,0 0 0,-1 1 0,0 1 0,1 0 0,-1 3 0,1 1 0,0 2 0,-1-1 0,0 0 0,2 7 0,-3-9 0,2 6 0,-3-9 0,1 0 0,-1-1 0,-1-1 0,0-1 0,0 1 0,-4-2 0,-2 0 0,-5-1 0,-2 1 0,-3 1 0,1 1 0,-1 0 0,0 0 0,-1 0 0,0 0 0,-3 0 0,-1 1 0,-2-1 0,-1 1 0,0 0 0,0-1 0,-1 1 0,1-1 0,-1-2 0,1 0 0,1-1 0,0-1 0,0-1 0,0 1 0,2 0 0,0 1 0,2-1 0,2 0 0,4 0 0,3 0 0,3 0 0,1-1 0,1 0 0,2 0 0,1 0 0</inkml:trace>
  <inkml:trace contextRef="#ctx0" brushRef="#br4" timeOffset="-89574.73">21677 8216 24575,'-5'0'0,"0"0"0,2 2 0,1 2 0,2 2 0,-1 2 0,1 1 0,0 0 0,0 1 0,0 0 0,0-1 0,0-1 0,0-1 0,0 0 0,0 0 0,1-2 0,1 0 0,1-1 0,3 1 0,1-1 0,2 0 0,1-2 0,1 1 0,0 0 0,0-1 0,-1 1 0,0-1 0,0-1 0,-1 0 0,1 0 0,-2-1 0,0 0 0,-2-3 0,-2-1 0,0-4 0,-1-3 0,-1 1 0,-2 1 0,0 1 0,0 1 0,0-1 0,0 1 0,0 1 0,0 0 0,-2-1 0,-1 1 0,-3 0 0,-1 0 0,-1 2 0,-2-1 0,0 0 0,0 0 0,0-1 0,1 0 0,1 0 0,1-1 0,0 0 0,2 2 0,2 2 0,-1 1 0,1 1 0,0 0 0,-1 1 0,0 0 0,0 1 0,-1 0 0,1 0 0,1 0 0,0 0 0,1-1 0,1 1 0</inkml:trace>
  <inkml:trace contextRef="#ctx0" brushRef="#br4" timeOffset="-87015.73">21848 8068 24575,'0'8'0,"0"-1"0,0 0 0,0-1 0,-1 2 0,0 0 0,1 1 0,2 0 0,1-3 0,1 1 0,0-1 0,-1 1 0,-1 0 0,0 0 0,0 0 0,0-1 0,-1-1 0,1-1 0,-1 0 0,1 0 0,-1-2 0,0 0 0,1 0 0,0 0 0,0 0 0,-2 2 0,0 1 0,0 1 0,0 3 0,1 2 0,1-2 0,0-1 0,0-1 0,0-2 0,-1 0 0,0 0 0,0-2 0,1 1 0,0-1 0,1 2 0,1 1 0,1 0 0,-1 1 0,0 0 0,0-2 0,-1 1 0,-1-2 0,-2 0 0,1-2 0,-1-9 0,0 1 0,0-8 0,0 5 0,0 0 0,0-1 0,0-2 0,0-1 0,0-1 0,0 0 0,0 1 0,0 2 0,0 2 0,0 3 0,0 0 0,0 2 0,0-1 0,0 2 0,0-1 0,2 2 0,2-1 0,1 2 0,1-1 0,0 1 0,0-1 0,1 2 0,0 0 0,-1 0 0,0 0 0,0 0 0,0 0 0,1 0 0,0 0 0,-2 0 0,1 0 0,-2 0 0,0 0 0,1 2 0,-2 1 0,0 1 0,0 1 0,-1-1 0,-1 0 0,-1 1 0,0 1 0,0 2 0,0 0 0,0 0 0,0 0 0,-1-1 0,-2 1 0,-1-1 0,-2 0 0,0 1 0,-2 1 0,0-1 0,-2-1 0,0 0 0,0 0 0,1 0 0,1-1 0,2-1 0,1-1 0,1 1 0,1-1 0,1 0 0,-1 0 0,0-1 0,-1-2 0,1-1 0,1 0 0,0 0 0</inkml:trace>
  <inkml:trace contextRef="#ctx0" brushRef="#br4" timeOffset="-83124.73">22149 8155 24575,'3'21'0,"3"3"0,3 4 0,3 2 0,-1 1 0,0-5 0,-2-4 0,-2-6 0,-1-2 0,-1-3 0,-2-3 0,-1-3 0,-1-1 0,-1 1 0,0-1 0,0 0 0,0 0 0,0 0 0,-2-2 0,0-1 0,-1-1 0,0 0 0,-1 0 0,0 0 0,-1 0 0,1 0 0,0 0 0,-1 0 0,0 0 0,-2 0 0,0 0 0,-1 0 0,1 0 0,-1 2 0,1 1 0,0 0 0,2 1 0,0-1 0,1 0 0,-1-1 0,1-1 0,1-1 0,0 0 0,0 1 0,2-1 0,0 1 0</inkml:trace>
  <inkml:trace contextRef="#ctx0" brushRef="#br4" timeOffset="-82314.73">22093 8069 24575,'0'0'0</inkml:trace>
  <inkml:trace contextRef="#ctx0" brushRef="#br4" timeOffset="-81215.73">22329 8240 24575,'0'0'0</inkml:trace>
  <inkml:trace contextRef="#ctx0" brushRef="#br5" timeOffset="-72223.73">22842 7416 24575,'-14'-1'0,"0"-1"0,0 2 0,-1 0 0,-4 0 0,1-1 0,-1-2 0,0-1 0,-5-5 0,6 3 0,-5-5 0,9 4 0,-1-1 0,1 1 0,0-2 0,0 1 0,-1-1 0,1 1 0,0 1 0,3-1 0,0 2 0,1-1 0,0 1 0,0-1 0,-1 0 0,-3 0 0,0-2 0,0 0 0,0 0 0,1 1 0,2 0 0,0 2 0,2-1 0,1 2 0,0-2 0,0 0 0,0-1 0,-1-1 0,1-2 0,-2 0 0,1-3 0,1 0 0,1-1 0,1-1 0,1 1 0,1 1 0,2 1 0,1-2 0,1-1 0,0 0 0,0-1 0,-1-2 0,1-1 0,1 0 0,1 2 0,1 2 0,2 1 0,1 0 0,1 1 0,1 1 0,3-1 0,1-1 0,4-2 0,3-2 0,3-2 0,3 1 0,-2 1 0,2 2 0,-2 1 0,-2 2 0,0 0 0,7-3 0,-6 5 0,7-5 0,-6 5 0,0 1 0,1 1 0,0 2 0,-3 2 0,-3 2 0,-3 3 0,-2 1 0,0 0 0,-2 0 0,1 0 0,0 0 0,4 0 0,1 0 0,0 2 0,1 3 0,-1 3 0,-1 1 0,-3 1 0,-1 0 0,0 1 0,0 1 0,0-1 0,-1 0 0,-1 1 0,0 1 0,-2 1 0,-1 2 0,-1 0 0,-1 2 0,-2 0 0,-1 1 0,-2 0 0,0 1 0,0-1 0,0 0 0,0 0 0,0 0 0,0 0 0,-1-1 0,0-2 0,-1-3 0,1-2 0,-1-2 0,0 0 0,0-1 0,0 0 0,-2 0 0,1 0 0,-1 0 0,1 0 0,0-1 0,1-1 0,0-1 0,1-1 0,1-2 0,-1 0 0</inkml:trace>
  <inkml:trace contextRef="#ctx0" brushRef="#br5" timeOffset="-70643.73">22902 6984 24575,'14'0'0,"-1"0"0,0 0 0,-1 0 0,0 0 0,-2 0 0,1 0 0,-2 0 0,0 0 0,-2 2 0,-1 0 0,1 2 0,-1 0 0,0 0 0,-2 2 0,-1 0 0,-1 1 0,-1 0 0,0-1 0,0 0 0,0 0 0,-1-1 0,2 0 0,0 0 0,1-2 0,-1 1 0,1-2 0,-1-2 0,3 1 0,0-1 0,2 0 0,3-1 0,0-4 0,1-1 0,1-2 0,-2-1 0,0 1 0,-1 0 0,-2 0 0,-2 1 0,-2-1 0,1 1 0,-2 1 0,-1-1 0,0 0 0,1 1 0,-1 1 0,1 1 0,1-1 0,0 1 0,1-1 0,0-1 0,1-1 0,-1 0 0,0 1 0,1 1 0,-3 2 0,0 2 0</inkml:trace>
  <inkml:trace contextRef="#ctx0" brushRef="#br5" timeOffset="-66501.73">23830 7221 24575,'-4'-10'0,"0"0"0,1-2 0,-2-1 0,-1 0 0,-1 0 0,1 1 0,0 0 0,-2-1 0,3 3 0,-2 1 0,3 3 0,0 1 0,0 1 0,1 0 0,-1 0 0,0-1 0,-1 0 0,-1-1 0,-1-1 0,0 0 0,-1 1 0,-2 0 0,0-1 0,-1 0 0,2 0 0,-4-7 0,4 3 0,-1-4 0,3 4 0,1-1 0,-1 1 0,1-1 0,0 1 0,1 1 0,2-1 0,1-2 0,1-2 0,1 1 0,0 1 0,0-1 0,3-1 0,1 1 0,2 1 0,1 2 0,2 0 0,1 1 0,2-1 0,2 0 0,3 0 0,0-2 0,1 3 0,1-1 0,-1 1 0,1-1 0,0 1 0,-1 0 0,1 1 0,0-1 0,2 0 0,1-2 0,1 0 0,2 1 0,0-1 0,0 2 0,0 1 0,1 1 0,3 0 0,0 2 0,0 1 0,2 1 0,0 1 0,4 2 0,-17 1 0,2 0 0,0 0 0,1 0 0,2 0 0,0 0 0,0 0 0,1 0 0,-2 0 0,-1 0 0,-1 0 0,0 0 0,5 0 0,-1 0 0,11 0 0,-15 1 0,-1 1 0,0 4 0,-3 5 0,-3 4 0,1 5 0,0 3 0,-2 3 0,0 4 0,-2 0 0,0 0 0,0-2 0,0-4 0,-2-1 0,-1-5 0,-1-3 0,-2-2 0,-1 0 0,-1-1 0,-4 1 0,-5 1 0,-6 2 0,-6 2 0,-4-1 0,-3 1 0,-1-2 0,-1 1 0,2-2 0,3-1 0,2-2 0,4-3 0,1 0 0,4-1 0,1-2 0,2-1 0,-1 0 0,-2 0 0,-2 0 0,-1 0 0,0 0 0,1 0 0,3 0 0,1-1 0,3 1 0,1-1 0,2-2 0,1-1 0,0-2 0,1-3 0,2-1 0,2-3 0,2-1 0,3-1 0,1-1 0,0-1 0,1 0 0,-1 0 0,-2 1 0,-1 0 0,0 0 0,0 1 0,0 1 0,-2 1 0,1 2 0,-1 2 0,-2 3 0,0 4 0,-1 1 0,0 2 0,0-1 0,-1 0 0,-1 1 0,0-1 0,0 0 0,-2 2 0,1 1 0,-2 1 0,0 0 0,-1 0 0,-1 2 0,-3 0 0,-1 1 0,0 0 0,0-1 0,2-2 0,2 0 0,2-3 0,1-2 0,3 1 0,-1 0 0,1 1 0,-1 0 0,1 0 0,0 0 0,0 0 0,0-1 0,1 0 0,0-1 0,0 0 0,0 0 0,1-1 0,1-1 0,2 1 0,3 0 0,3-1 0,0 1 0,3 0 0,1 1 0,2 1 0,1 1 0,1 1 0,3 1 0,2 1 0,-2-1 0,-2-1 0,-2-1 0,-3-1 0,-3-1 0,-3-2 0,-1 0 0,-2-1 0,-2 0 0,-1-1 0</inkml:trace>
  <inkml:trace contextRef="#ctx0" brushRef="#br5" timeOffset="-64150.73">24338 8918 24575,'-6'0'0,"0"0"0,0 0 0,0 0 0,-1 0 0,-2 0 0,0 0 0,-2-3 0,-1-3 0,-6-6 0,-3-7 0,-5-4 0,0-2 0,0 0 0,1 0 0,1-3 0,1 1 0,3 1 0,2 2 0,1-1 0,-1 2 0,2 0 0,-2 0 0,3 0 0,1-1 0,4 1 0,2 2 0,4 2 0,1 2 0,1 2 0,1 2 0,1 1 0,0-1 0,0 1 0,2-1 0,3 0 0,5-3 0,4-2 0,2 0 0,1 0 0,2 2 0,-1-1 0,0 0 0,-2 3 0,-1 1 0,1 2 0,3-1 0,1 1 0,4 0 0,2 2 0,6 0 0,2 1 0,1 1 0,-1 1 0,-2 1 0,2 1 0,-6 0 0,-5 3 0,-5 1 0,-3 0 0,-1 0 0,0 0 0,0 0 0,1 0 0,4 1 0,2 2 0,2 2 0,1 2 0,3 2 0,-1 0 0,0 0 0,-1 0 0,-1 0 0,-1-1 0,-3 0 0,-4-2 0,-2 0 0,2 2 0,-5-3 0,1 2 0,-7-2 0,0 2 0,3 5 0,-1 1 0,3 3 0,-1-2 0,1 1 0,0 1 0,-1 0 0,0 1 0,-2-2 0,0 1 0,-1-1 0,-2 2 0,-1 0 0,-1 2 0,-2 1 0,0 1 0,0 2 0,0 0 0,0 2 0,-1-1 0,-1 0 0,-2-2 0,-1-4 0,0 1 0,-1-1 0,-3 2 0,-1 0 0,-7 5 0,-3 5 0,-1 1 0,-1-2 0,5-8 0,3-8 0,4-2 0,2-5 0,2-1 0,1-1 0,1-2 0,-1-1 0,0-1 0,0 1 0,-1-1 0,1 0 0,1 1 0,0 0 0,0 0 0,2-1 0,0 0 0</inkml:trace>
  <inkml:trace contextRef="#ctx0" brushRef="#br5" timeOffset="-61451.73">24791 8805 24575,'-15'4'0,"-3"2"0,-4 5 0,2 3 0,2 2 0,4 2 0,2 2 0,1 1 0,4 0 0,3-1 0,2-4 0,2-2 0,-1-3 0,1-3 0,0-3 0,0 0 0,0-1 0,0-1 0,2-1 0,1-1 0,0-1 0,1 0 0,1 0 0,-1 0 0,0 0 0,0 0 0,0 0 0,0 0 0,1 0 0,-1 0 0,0 0 0,0 0 0,0 0 0,0 0 0,2 0 0,3-1 0,2-1 0,3 1 0,2 1 0,0 0 0,3 1 0,-1 0 0,-2 1 0,-2 2 0,-3 0 0,-3-1 0,-2-1 0,-4-1 0,0 0 0</inkml:trace>
  <inkml:trace contextRef="#ctx0" brushRef="#br5" timeOffset="-59359.73">22919 8669 24575,'-7'2'0,"0"0"0,2-2 0,-3 0 0,-3 0 0,-9 0 0,1 0 0,-7 0 0,4 0 0,1 0 0,0 0 0,2 0 0,4 0 0,1 0 0,0 0 0,2 0 0,1-1 0,1-1 0,0-2 0,-1-3 0,1-3 0,-2-2 0,-1-1 0,1 0 0,0 1 0,2-1 0,1 0 0,2-1 0,1-1 0,3 0 0,1-1 0,1-1 0,0-1 0,1 0 0,0 0 0,0-1 0,2-1 0,2 0 0,4-2 0,3 0 0,-1-1 0,0 4 0,-1 2 0,-2 4 0,0 0 0,1 0 0,1-2 0,4-1 0,5-3 0,4-2 0,1 0 0,2 2 0,-3 1 0,1 3 0,-1 3 0,-2 3 0,-1 4 0,-1 3 0,1 0 0,-1 2 0,-3 0 0,1 2 0,0 2 0,0 3 0,1 2 0,2 0 0,1-1 0,1 1 0,-1-1 0,-1 0 0,-2 2 0,-2 0 0,-3-1 0,-4 1 0,-1 0 0,-1 2 0,-1 1 0,0-2 0,0 2 0,0 0 0,0 2 0,0 1 0,0 1 0,0-1 0,0-1 0,0-1 0,0-1 0,-1-1 0,-1-1 0,-1 0 0,-2 0 0,1 0 0,-1 1 0,0 0 0,0 0 0,0-2 0,0 0 0,-1-2 0,0-1 0,-1 1 0,0-2 0,1 0 0,-2 3 0,1-3 0,0 1 0,0-4 0,1 0 0,-1-1 0,-1-1 0,-1 0 0,0 0 0,1 1 0,0-1 0,2 0 0</inkml:trace>
  <inkml:trace contextRef="#ctx0" brushRef="#br5" timeOffset="-57810.73">23100 8468 24575,'4'5'0,"0"0"0,1-2 0,-1-1 0,0 1 0,0-1 0,1 1 0,-1 1 0,0-1 0,1 0 0,0 0 0,0 0 0,0 0 0,-1-1 0,1 0 0,-1 0 0,-1 0 0,1 0 0,-1 1 0,1 0 0,1 1 0,0 0 0,2 0 0,1 1 0,0-1 0,-1 1 0,-2-1 0,-1-3 0,-1-1 0,0-3 0,-1-2 0,1-3 0,1-5 0,1-5 0,1-4 0,1-4 0,2 0 0,1-1 0,1 4 0,-2 3 0,-1 4 0,-2 4 0,-1 5 0,-1 2 0,-2 3 0,0 1 0</inkml:trace>
  <inkml:trace contextRef="#ctx0" brushRef="#br5" timeOffset="-54780.73">24787 5883 24575,'-6'-2'0,"1"1"0,-1 1 0,0 0 0,-2 0 0,0 0 0,-1 0 0,-2 1 0,1 4 0,1 2 0,1 3 0,2 1 0,2-1 0,1 0 0,2 0 0,0-1 0,0 0 0,1 0 0,0 1 0,-2 10 0,-1-6 0,0 8 0,0-8 0,2-2 0,1-1 0,0-3 0,2-2 0,2 1 0,1 0 0,1 0 0,4 5 0,-3-2 0,2 4 0,-4-3 0,0 0 0,-1-1 0,1-3 0,-1 0 0,-1 0 0,-1-1 0,0-1 0,-2 0 0,0 0 0,1 1 0,-1-1 0,0 0 0,0-1 0,0 0 0,-1-1 0,1-1 0,-1-1 0</inkml:trace>
  <inkml:trace contextRef="#ctx0" brushRef="#br5" timeOffset="-53029.73">24624 6135 24575,'12'0'0,"0"0"0,-2 0 0,0 0 0,-3 0 0,-2 0 0,-1 0 0,0 0 0,-1 0 0,1-1 0,0-1 0,2-1 0,0-1 0,2 0 0,1-1 0,0 0 0,-2 2 0,-1 0 0,-1 0 0,0 1 0,1-2 0,3 1 0,1-2 0,3 0 0,0 1 0,-2-1 0,-1 2 0,-4 1 0,-2 2 0,0 2 0,-3 1 0,-1 2 0,0-3 0,0 0 0</inkml:trace>
  <inkml:trace contextRef="#ctx0" brushRef="#br5" timeOffset="-51239.73">24854 6112 24575,'0'13'0,"0"-1"0,0-1 0,0 2 0,0 0 0,2 1 0,1-3 0,0 1 0,1-2 0,1-2 0,1 1 0,0-4 0,0 2 0,-2-3 0,1-1 0,-1-1 0,1-1 0,-1 0 0,0 0 0,0-1 0,1 0 0,0-4 0,-1-3 0,1-4 0,0-2 0,0-2 0,1 1 0,-1 1 0,1 2 0,0 2 0,-1 0 0,-2 2 0,-1 0 0,-1 2 0,-1 1 0,0 0 0,0-1 0,0 1 0,-2 0 0,0 2 0,0 0 0,0 0 0,1 1 0,0 4 0,1 2 0,1 5 0,1 0 0,0 2 0,0 0 0,-1 0 0,1-1 0,-1 0 0,1-1 0,0-2 0,0-2 0,0-1 0,-1 0 0,0-2 0,2 0 0,0-2 0,0 0 0,0-1 0,0 0 0,0 0 0,1 0 0,-3 0 0,1 0 0</inkml:trace>
  <inkml:trace contextRef="#ctx0" brushRef="#br5" timeOffset="-49309.73">25038 6092 24575,'0'8'0,"0"0"0,0 1 0,0 1 0,2 0 0,-1 1 0,3 0 0,0 0 0,0-1 0,1 0 0,-2-1 0,1 0 0,0-1 0,0-1 0,0-1 0,-1-1 0,-1-1 0,0 1 0,0-1 0,0 1 0,0-1 0,0-2 0,0-4 0,-1-4 0,-1-4 0,0-3 0,0 1 0,0 1 0,0 0 0,-1 2 0,0 0 0,-1 0 0,1-1 0,0 1 0,0 0 0,0 0 0,1 1 0,0 1 0,0 2 0,0 1 0,0 0 0,3 0 0,0 2 0,5 0 0,4 1 0,-2 1 0,3 0 0,-5 0 0,0 0 0,-1 0 0,-1 0 0,0 0 0,-3 1 0,1 1 0,-1 2 0,0 4 0,0 1 0,1 1 0,1 0 0,-1-1 0,2 0 0,-1-1 0,1-1 0,-1-2 0,-1 0 0,-1 0 0,0-1 0,-1 0 0,-1 0 0,1-1 0,-1 1 0,1-1 0,2 0 0,-1 0 0,1-1 0,0 0 0,1 0 0,-3-1 0,0 0 0</inkml:trace>
  <inkml:trace contextRef="#ctx0" brushRef="#br5" timeOffset="-48478.73">25404 6272 24575,'0'0'0</inkml:trace>
  <inkml:trace contextRef="#ctx0" brushRef="#br6" timeOffset="-31475.73">18134 8622 24575,'8'0'0,"3"0"0,13 0 0,-4 0 0,9 0 0,-5 0 0,2-2 0,5-1 0,3-1 0,2-2 0,-16 3 0,1 1-213,0-1 1,1-1 212,1 0 0,0 1 0,-2-1 0,1 1 0,-1-1 0,0 0 0,-1 0 0,1 0 0,-2 0 0,1 0 0,-1-1 0,0 1 0,18-4 0,-4 1 0,1 0 0,-3 1 0,-4 0 0,1-1 0,3 0 425,-1-1-425,-1 0 0,-3 1 0,-3-1 0,1 1 0,-3 0 0,-3 1 0,-1 1 0,1 0 0,1 1 0,0 0 0,0-1 0,2 0 0,0 0 0,0-1 0,1 1 0,1-1 0,2 1 0,1-1 0,3 1 0,0 0 0,3 1 0,-2-1 0,-1-1 0,-1 1 0,0-1 0,7-1 0,0 1 0,-15 3 0,0 0-309,2-1 1,0 0 308,3 0 0,0-1 0,1 1 0,1 0 0,-2-1 0,0 1 0,1-1 0,-1 0 0,-1 1 0,-1-1 0,0-1 0,1 0 0,-1 1 0,0-1 0,-1 1 0,-1-1 0,1 1 0,0 0 0,-2 0 0,1 0 0,-2 1 0,0 0 0,14-3 0,-3 2 0,-3 2 0,-5 0 0,-4 3 617,-5 0-617,-2 0 0,0 0 0,-1 0 0,1 0 0,3 0 0,2 0 0,1-1 0,3 0 0,-1-1 0,0 0 0,-2 0 0,-3 0 0,-3 0 0,-1 1 0,1 0 0,1-2 0,2 0 0,2 0 0,2 0 0,2 0 0,-1 1 0,-1 0 0,-2 1 0,0 1 0,-2 0 0,-1 0 0,1 0 0,-1-1 0,0 0 0,0 1 0,-2-1 0,0 1 0,-2 0 0,-2 0 0,-2 0 0,-1 0 0,1 0 0,2-2 0,0 1 0,2-2 0,0 0 0,2-1 0,-1 0 0,-1 1 0,0 1 0,-3 0 0,0 0 0,1 1 0,0 0 0,3 0 0,2-1 0,0 0 0,0 0 0,-1 0 0,-2 1 0,-1 1 0,-3-1 0,-2-1 0,-2-1 0,-1-2 0,-2-3 0,-3-2 0,-2-4 0,-1-1 0,0 0 0,2-1 0,-1 2 0,3 1 0,1 3 0,0 1 0,2 2 0,-1 2 0,1 0 0,0 0 0,0 0 0,1 1 0,0-1 0,-1 0 0,0 1 0,1 0 0,-1 1 0,0 0 0,0-1 0,0-2 0,-2 0 0,1 0 0,-1 0 0,-1 1 0,1 1 0,2 1 0,0 2 0,4 3 0,2 1 0,3 2 0,1 0 0,0 1 0,0 1 0,1 1 0,0 1 0,0 1 0,0-1 0,2 1 0,-1 0 0,2 1 0,1 0 0,0 0 0,2 0 0,0 0 0,1-2 0,1 0 0,0 0 0,0-2 0,-2 0 0,-2-1 0,-1 0 0,-3 0 0,-2-2 0,-1 1 0,-2 1 0,1 1 0,-1 1 0,2 1 0,2 3 0,4 0 0,3 0 0,3 0 0,2-2 0,4 1 0,1-2 0,-3-1 0,-4-1 0,-4-2 0,-3 0 0,-2-1 0,-3 0 0,-3-1 0,0 1 0,-1-1 0,1 2 0,0-1 0,0 0 0,0 0 0,1-1 0,0 1 0,1-1 0,1 2 0,-1-1 0,0 1 0,-1 0 0,1 1 0,-2-1 0,-2-1 0,0 1 0,-1-1 0,-3-1 0,-1 0 0,-5-1 0,-1-1 0,-2 0 0,-1 0 0,-1 0 0,-1 0 0,-2 3 0,-1-1 0,-1 1 0,0 0 0,-2 1 0,-2 0 0,-1 0 0,-2 2 0,-2 1 0,0 2 0,2 0 0,1 1 0,2-1 0,0 1 0,2 0 0,2 2 0,2-1 0,1 0 0,1-1 0,2-1 0,4-1 0,1-1 0,1 0 0,1-2 0,0 1 0,0-1 0,-1 0 0,1 0 0,0-1 0,1 0 0,1-1 0,-1 0 0,2 0 0,0-1 0,0-2 0,2-3 0,-1-4 0,1-5 0,0-2 0,-1-3 0,1 1 0,0 0 0,0 1 0,-1 2 0,0 2 0,-1 3 0,0 2 0,1 0 0,0 1 0,-1-1 0,0 0 0,-1 0 0,0-1 0,1 1 0,0 0 0,0 0 0,1 1 0,0 0 0,-1 1 0,1 0 0,-1 0 0,-1-1 0,0 0 0,-1-2 0,-1-2 0,1 1 0,-1 0 0,0 1 0,0 0 0,0 0 0,1 2 0,1 1 0,0 1 0,0 1 0,-1 1 0,1 0 0,0 1 0,1 2 0,0 0 0,1 0 0,-1 0 0,1 0 0,-1-2 0,-1 1 0,0-1 0,-1 1 0,-1 1 0,-2-1 0,-2 2 0,-2-1 0,-1 0 0,0 0 0,-2 0 0,0 0 0,-2 0 0,0 1 0,-1-1 0,-2 0 0,0 0 0,-4 1 0,1 0 0,0 2 0,-1-1 0,1 1 0,-2 0 0,1 1 0,-1-1 0,-3 1 0,-2 0 0,0 0 0,1 0 0,1 0 0,-5 0 0,0-1 0,0-1 0,0-1 0,3 0 0,-3 1 0,1-1 0,-1 2 0,0 0 0,-2 0 0,2 0 0,0-1 0,3-2 0,-1 1 0,1-1 0,0 0 0,2-1 0,-2 0 0,-2 2 0,1 0 0,1 1 0,-1-1 0,0 1 0,1 0 0,2-1 0,2-1 0,0 0 0,-1 0 0,1-1 0,1 0 0,-1 1 0,-2-2 0,-4 0 0,0 0 0,-1-1 0,0 0 0,1 0 0,1 1 0,3 0 0,1 0 0,1 1 0,-1 1 0,1 1 0,1 2 0,-2-1 0,0 1 0,-1 0 0,-1 0 0,-1 0 0,0 0 0,3 0 0,1 0 0,2 1 0,-1 0 0,0 0 0,1 1 0,0-1 0,0 2 0,0 0 0,2-1 0,3-1 0,2-1 0,0 1 0,1 0 0,-1 1 0,-1 0 0,1-1 0,-2 0 0,3-1 0,1 0 0,1-2 0,-2 3 0,-3 1 0,2 2 0,1-1 0,1 0 0,6-2 0,-3 1 0,6-3 0,-1 0 0,-4 1 0,1-1 0,-3 2 0,-5 1 0,5-1 0,-5 1 0,6-4 0,0 0 0,-7 0 0,1-2 0,-5 2 0,-6-1 0,5 1 0,-1 1 0,10-2 0,4 0 0,2-2 0,-3 1 0,1-1 0,0 1 0,0-1 0,0-1 0,0 0 0,1 0 0,0 0 0,1 0 0,0 0 0,-2 0 0,0 0 0,0-1 0,0-1 0,1-1 0,3 0 0,1-2 0,1 0 0,2-2 0,0 0 0,1-1 0,-1-1 0,0 0 0,1-2 0,-1 0 0,2-1 0,0-2 0,0-6 0,0 5 0,0-6 0,0 8 0,0-1 0,0 2 0,0 1 0,0 1 0,0 0 0,3 1 0,3 0 0,2 0 0,1 2 0,-2 0 0,-1 3 0,-1 1 0,-2 1 0,1 0 0,-2 1 0,1-1 0,0 1 0,1-1 0,-2 1 0,-1 1 0</inkml:trace>
  <inkml:trace contextRef="#ctx0" brushRef="#br6" timeOffset="-20452.73">18133 8767 24575,'5'-4'0,"1"1"0,3 3 0,4 0 0,3 0 0,1-1 0,1 0 0,-2-1 0,-1 0 0,-4-1 0,-2 0 0,-4 1 0,0 1 0,-6 4 0,-5 5 0,-7 7 0,-5 5 0,0 2 0,2-1 0,3-3 0,4-4 0,3-4 0,1-1 0,2-2 0,2-2 0,4-2 0,1-2 0,4-1 0,10-1 0,7-7 0,4-2 0,3-8 0,-10 2 0,-2 0 0,-4 0 0,-3 3 0,-3 1 0,-4 3 0,-2 1 0,-3 2 0,0 1 0,0 0 0,-1 0 0,0 2 0,-1-1 0,-1 3 0,-1 2 0,-2 4 0,-1 5 0,-1 5 0,1 2 0,1 0 0,0 1 0,0-3 0,2-4 0,1-2 0,1-2 0,0-5 0,4-12 0,1-4 0,4-11 0,2 2 0,0 0 0,-1-1 0,-2 4 0,-2 4 0,-1 3 0,-1 3 0,-1 2 0,-1 3 0,-1 5 0,0 8 0,0 2 0,0 4 0,0-4 0,0-2 0,0-2 0,2-2 0,3-1 0,5-5 0,4-5 0,3-6 0,2-3 0,0-3 0,-2 0 0,-4 2 0,-3 2 0,-3 5 0,-3 4 0,-3 5 0,0 5 0,-1 5 0,0 4 0,-1 3 0,-2 0 0,-1-2 0,0-1 0,2-3 0,0-3 0,3-2 0,3-3 0,2-2 0,3-3 0,1-3 0,0-1 0,1-2 0,-7 5 0,-5 5 0,-8 8 0,-6 5 0,-2 4 0,1 1 0,-1-1 0,4-3 0,6-5 0,3-3 0,8-3 0,9-7 0,12-9 0,-9 3 0,1-3 0,1-1 0,0-2 0,0 1 0,-2-1 0,0 1 0,-1 0 0,-1 1 0,-1 0 0,7-9 0,-4 4 0,-6 6 0,-5 4 0,-6 5 0,-4 1 0,-5 4 0,-3 6 0,0 2 0,2 2 0,3-1 0,4-3 0,4-2 0,8-2 0,12-2 0,14-7 0,-11 1 0,1-2-280,0-1 1,0-1 279,0 0 0,0-1 0,-3 0 0,0 1 0,-2 1 0,-1 0 0,14-6 0,-10 3 0,-11 5 0,-9 2 0,-5 2 0,-4 1 559,1 1-559,2 0 0,16 1 0,-1 0 0,13-1 0,-8-2 0,-7-1 0,-10 1 0,-18-1 0,-11 3 0,12 0 0,-1 2 0,0 0 0,0 2 0,-14 5 0,5 2 0,11-3 0,18-2 0,22-6 0,-2-5 0,2-1 0,1-1 0,0-1-269,1-1 1,-2-1 268,-1 0 0,-1 1 0,12-5 0,-10 3 0,-14 5 0,-11 6 0,-4 3 0,1 2 0,4-2 537,6-1-537,9-1 0,7-1 0,7-3 0,3-3 0,0-2 0,1-3 0,-5 0 0,-6 2 0,-9 3 0,-7 1 0,-7 2 0,-5 1 0,-4 1 0,1 0 0,7 1 0,12 0 0,18-3 0,-9-1 0,2-2 0,2-1 0,1-1-316,1-2 1,-1 0 315,-1 0 0,-2-1 0,-2 2 0,-1 0 0,5-4 0,-12 5 0,-11 3 0,-11 5 0,-6 3 0,-4 4 631,0 4-631,5-2 0,6 0 0,5-4 0,4 0 0,3-2 0,7-1 0,7-2 0,7-1 0,3 0 0,-3 0 0,-4 0 0,-5 0 0,-5 0 0,-2 1 0,-2 0 0,2 1 0,6 0 0,12-1 0,11-1 0,-11-1 0,1 0 0,0 0 0,0-1 0,-2 0 0,0-1 0,-2 0 0,-2-1 0,9-2 0,-5 1 0,-11 3 0,-10 1 0,-12 1 0,-5 2 0,-4 1 0,1 2 0,4 1 0,5 0 0,5-2 0,10-1 0,11-2 0,13 0 0,6-3 0,-17-1 0,0 0 0,17-5 0,-7-2 0,-8 3 0,-19 3 0,-18 5 0,-14 4 0,-6 5 0,17-4 0,0 1 0,-13 7 0,6-1 0,10-2 0,19-5 0,24-5 0,0-4 0,2-1-720,-5 0 1,1-1 0,1-1 719,2-1 0,0-1 0,-1-1 0,0 0 0,-1 0 0,0-1 0,9-4 0,-1 0-440,-2 0 1,-2 0 439,-7 3 0,-2 1 0,10-7 0,-16 6 0,-16 4 0,-9 3 2055,-9 4-2055,-4 2 982,2 4-982,6 0 0,5 1 0,6-1 0,4-1 0,8-1 0,10-3 0,10 0 0,7-1 0,-1-1 0,-6-1 0,-7-2 0,-9 0 0,-18 1 0,-20 2 0,4 0 0,-2 1-483,-5 0 1,0 0 482,-1 0 0,1 0 0,3 0 0,2 0 0,4 0 0,2 0 0,-12 0 0,13-1 0,8-1 0,13-3 0,10 0 965,10-3-965,6 1 0,2 1 0,-1 2 0,-5 3 0,-6-1 0,-10 2 0,-11 1 0,-13 3 0,-9 2 0,-2 1 0,1 1 0,5-1 0,13-2 0,17-2 0,20-2 0,-5-3 0,2-2-892,5-1 0,0-2 892,-8 2 0,0-1 0,1-1 0,1 1 0,0-2 0,0 1 0,-3 1 0,1 0 0,-1-1 0,9-2 0,-1 1-234,-5 1 0,-2 0 234,-5 2 0,-1-1 0,13-2 0,-14 2 0,-18 2 0,-20 6 1738,-14 4-1738,14-2 0,0 2 0,0 1 0,1 1 0,1 0 0,2 1 514,-14 8-514,10-2 0,9-4 0,10-3 0,11-2 0,6-2 0,8-2 0,1-2 0,-2 0 0,-5 0 0,-11-1 0,-37 0 0,-4 0 0,7 2 0,-2 1 0,8 0 0,0 0 0,-11 5 0,6-1 0,11-1 0,15-1 0,18-2 0,1-3 0,2 0 0,7-3 0,1 0-445,1-2 0,0 0 445,-2-1 0,-1-1 0,-2 1 0,-3 0 0,13-3 0,-10 2 0,-16 4 0,-11 4 0,-7 1 0,2 3 890,2 0-890,4-1 0,8 0 0,7-1 0,9-1 0,4-1 0,1 0 0,-2-2 0,-5-1 0,-3-1 0,-7 1 0,-4 1 0,4 1 0,4 0 0,7 1 0,2 0 0,-4 0 0,-2 0 0,-3 0 0,-2 0 0,0 0 0,-2 0 0,-1 0 0,-2 0 0,-1 0 0,-3-2 0,-1-3 0,-2-2 0,-2-2 0,-2 0 0,-3 2 0,-1 0 0,-1 2 0,1 0 0,1 0 0,-1 3 0,-3 0 0,-4 1 0,-5 1 0,-3 0 0,-1 0 0,0 1 0,3 2 0,7 1 0,6 1 0,6-1 0,7-1 0,8-3 0,5-4 0,2-3 0,-4-2 0,-4 0 0,-4-1 0,-4 1 0,-7 3 0,-8 2 0,-5 3 0,-4 1 0,3 0 0,3 1 0,4 2 0,8-1 0,5 0 0,8-1 0,7 0 0,2-2 0,0 0 0,-3-1 0,-4-1 0,-4 0 0,-6 2 0,-5 0 0,-4 1 0,-1 0 0,0 1 0,3 0 0,1 2 0,3 0 0,3 1 0,2 0 0,3 1 0,2 2 0,2 0 0,2 1 0,-1 0 0,-1-1 0,-7 0 0,-5-1 0,-7 0 0,-3 2 0,2 1 0,0 1 0,2 1 0,2-2 0,1-1 0,1-1 0,-1-2 0,2 1 0,-1-2 0,0 0 0,-1 1 0,0-1 0,0-1 0,-1-1 0,0 1 0,-2 0 0,-1 1 0,0 0 0,0 1 0,1-1 0,1 0 0,1 1 0,4-1 0,5-2 0,5 0 0,5-2 0,1 0 0,-2 0 0,-4 0 0,-6 0 0,-24 3 0,-1 0 0,1-1 0,-1 1 0,-5 2 0,7 0 0,8-1 0,15-1 0,11-2 0,10-3 0,9-5 0,-1-3 0,-7-1 0,-6 2 0,-8 1 0,-7 3 0,-2 1 0,-5 2 0,-3 0 0,-4 2 0,1 0 0,2 1 0,1 0 0,3 1 0,3 0 0,4-1 0,3-1 0,0 0 0,-1-1 0,-2 0 0,-1-1 0,-1 0 0,-1-1 0,-2-1 0,-1-1 0,0 0 0,0-1 0,0-1 0,0 0 0,0-1 0,0-1 0,2-1 0,0 1 0,1 1 0,0 1 0,0 0 0,-1 3 0,-3 2 0,-2 0 0,-2 2 0,-2 0 0,2-2 0,0-1 0,1-4 0,3 1 0,-1-2 0,1 2 0,-1 0 0,0 2 0,-2 0 0,0 2 0,-1 0 0,0-1 0,-2 1 0,0-1 0,0 0 0,-6-3 0,5 2 0,-3-3 0,5 4 0,2 0 0,2 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8" cy="340360"/>
          </a:xfrm>
          <a:prstGeom prst="rect">
            <a:avLst/>
          </a:prstGeom>
        </p:spPr>
        <p:txBody>
          <a:bodyPr vert="horz" lIns="91802" tIns="45901" rIns="91802" bIns="45901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8" cy="340360"/>
          </a:xfrm>
          <a:prstGeom prst="rect">
            <a:avLst/>
          </a:prstGeom>
        </p:spPr>
        <p:txBody>
          <a:bodyPr vert="horz" lIns="91802" tIns="45901" rIns="91802" bIns="45901" rtlCol="0"/>
          <a:lstStyle>
            <a:lvl1pPr algn="r" latinLnBrk="1">
              <a:defRPr lang="ko-KR" sz="1200"/>
            </a:lvl1pPr>
          </a:lstStyle>
          <a:p>
            <a:fld id="{2447E72A-D913-4DC2-9E0A-E520CE8FCC86}" type="datetimeFigureOut">
              <a:rPr lang="ko-KR" altLang="en-US"/>
              <a:pPr/>
              <a:t>2025-10-27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1925" y="511175"/>
            <a:ext cx="4535488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02" tIns="45901" rIns="91802" bIns="45901" rtlCol="0" anchor="ctr"/>
          <a:lstStyle/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935" y="3233422"/>
            <a:ext cx="7951470" cy="3063239"/>
          </a:xfrm>
          <a:prstGeom prst="rect">
            <a:avLst/>
          </a:prstGeom>
        </p:spPr>
        <p:txBody>
          <a:bodyPr vert="horz" lIns="91802" tIns="45901" rIns="91802" bIns="45901" rtlCol="0">
            <a:norm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65660"/>
            <a:ext cx="4307048" cy="340360"/>
          </a:xfrm>
          <a:prstGeom prst="rect">
            <a:avLst/>
          </a:prstGeom>
        </p:spPr>
        <p:txBody>
          <a:bodyPr vert="horz" lIns="91802" tIns="45901" rIns="91802" bIns="45901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9992" y="6465660"/>
            <a:ext cx="4307048" cy="340360"/>
          </a:xfrm>
          <a:prstGeom prst="rect">
            <a:avLst/>
          </a:prstGeom>
        </p:spPr>
        <p:txBody>
          <a:bodyPr vert="horz" lIns="91802" tIns="45901" rIns="91802" bIns="45901" rtlCol="0" anchor="b"/>
          <a:lstStyle>
            <a:lvl1pPr algn="r" latinLnBrk="1">
              <a:defRPr lang="ko-KR" sz="1200"/>
            </a:lvl1pPr>
          </a:lstStyle>
          <a:p>
            <a:fld id="{A5D78FC6-CE17-4259-A63C-DDFC12E048FC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6860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learning.algonquincollege.com/coursemat/pincka/dat2219d/lectures/27-Modules.ht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9215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/>
              <a:t>Top down :</a:t>
            </a:r>
            <a:r>
              <a:rPr lang="en-US" altLang="ko-KR" baseline="0" dirty="0"/>
              <a:t> </a:t>
            </a:r>
            <a:r>
              <a:rPr lang="en-US" altLang="ko-KR" dirty="0">
                <a:hlinkClick r:id="rId3"/>
              </a:rPr>
              <a:t>http://elearning.algonquincollege.com/coursemat/pincka/dat2219d/lectures/27-Modules.htm</a:t>
            </a:r>
            <a:endParaRPr lang="en-US" altLang="ko-KR" dirty="0"/>
          </a:p>
          <a:p>
            <a:r>
              <a:rPr lang="en-US" altLang="ko-KR" dirty="0"/>
              <a:t> Determining an employee's pay based on hours worked and pay rate (and using some company standard values for overtime).</a:t>
            </a:r>
            <a:br>
              <a:rPr lang="en-US" altLang="ko-KR" dirty="0"/>
            </a:br>
            <a:r>
              <a:rPr lang="en-US" altLang="ko-KR" dirty="0"/>
              <a:t>Notice that, in these examples, </a:t>
            </a:r>
            <a:r>
              <a:rPr lang="en-US" altLang="ko-KR" i="1" dirty="0"/>
              <a:t>modules</a:t>
            </a:r>
            <a:r>
              <a:rPr lang="en-US" altLang="ko-KR" dirty="0"/>
              <a:t> (elements which require further expansion) have been numbered for reference purposes.</a:t>
            </a:r>
          </a:p>
          <a:p>
            <a:r>
              <a:rPr lang="en-US" altLang="ko-KR" u="sng" dirty="0" err="1"/>
              <a:t>Employee_Pay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Get_Employee_Pay_Values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Calculate_Net_Pay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en-US" altLang="ko-KR" dirty="0"/>
              <a:t>DISPLAY </a:t>
            </a:r>
            <a:r>
              <a:rPr lang="en-US" altLang="ko-KR" dirty="0" err="1"/>
              <a:t>netPay</a:t>
            </a:r>
            <a:endParaRPr lang="en-US" altLang="ko-KR" dirty="0"/>
          </a:p>
          <a:p>
            <a:r>
              <a:rPr lang="en-US" altLang="ko-KR" dirty="0"/>
              <a:t>END1. </a:t>
            </a:r>
            <a:r>
              <a:rPr lang="en-US" altLang="ko-KR" u="sng" dirty="0" err="1"/>
              <a:t>Get_Employee_Pay_Values</a:t>
            </a:r>
            <a:endParaRPr lang="en-US" altLang="ko-KR" dirty="0"/>
          </a:p>
          <a:p>
            <a:pPr lvl="1"/>
            <a:r>
              <a:rPr lang="en-US" altLang="ko-KR" dirty="0" err="1"/>
              <a:t>Get_Hours_Worked</a:t>
            </a:r>
            <a:endParaRPr lang="en-US" altLang="ko-KR" dirty="0"/>
          </a:p>
          <a:p>
            <a:pPr lvl="1"/>
            <a:r>
              <a:rPr lang="en-US" altLang="ko-KR" dirty="0" err="1"/>
              <a:t>Get_Rate_of_Pay</a:t>
            </a:r>
            <a:endParaRPr lang="en-US" altLang="ko-KR" dirty="0"/>
          </a:p>
          <a:p>
            <a:r>
              <a:rPr lang="en-US" altLang="ko-KR" dirty="0"/>
              <a:t>RETURN2. </a:t>
            </a:r>
            <a:r>
              <a:rPr lang="en-US" altLang="ko-KR" u="sng" dirty="0" err="1"/>
              <a:t>Calculate_Net_Pay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Calculate_Gross_Pay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Calculate_Total_Deductions</a:t>
            </a:r>
            <a:r>
              <a:rPr lang="en-US" altLang="ko-KR" dirty="0"/>
              <a:t>] </a:t>
            </a:r>
            <a:br>
              <a:rPr lang="en-US" altLang="ko-KR" dirty="0"/>
            </a:br>
            <a:r>
              <a:rPr lang="en-US" altLang="ko-KR" dirty="0" err="1"/>
              <a:t>netPay</a:t>
            </a:r>
            <a:r>
              <a:rPr lang="en-US" altLang="ko-KR" dirty="0"/>
              <a:t> = </a:t>
            </a:r>
            <a:r>
              <a:rPr lang="en-US" altLang="ko-KR" dirty="0" err="1"/>
              <a:t>grossPay</a:t>
            </a:r>
            <a:r>
              <a:rPr lang="en-US" altLang="ko-KR" dirty="0"/>
              <a:t> - deductions</a:t>
            </a:r>
          </a:p>
          <a:p>
            <a:r>
              <a:rPr lang="en-US" altLang="ko-KR" dirty="0"/>
              <a:t>RETURN2.1 </a:t>
            </a:r>
            <a:r>
              <a:rPr lang="en-US" altLang="ko-KR" u="sng" dirty="0" err="1"/>
              <a:t>Calculate_Gross_Pay</a:t>
            </a:r>
            <a:endParaRPr lang="en-US" altLang="ko-KR" dirty="0"/>
          </a:p>
          <a:p>
            <a:pPr lvl="1"/>
            <a:r>
              <a:rPr lang="en-US" altLang="ko-KR" dirty="0"/>
              <a:t>[Calculate Regular Pay]</a:t>
            </a:r>
          </a:p>
          <a:p>
            <a:pPr lvl="1"/>
            <a:r>
              <a:rPr lang="en-US" altLang="ko-KR" dirty="0"/>
              <a:t>[Calculate Overtime Pay] </a:t>
            </a:r>
            <a:br>
              <a:rPr lang="en-US" altLang="ko-KR" dirty="0"/>
            </a:br>
            <a:r>
              <a:rPr lang="en-US" altLang="ko-KR" dirty="0" err="1"/>
              <a:t>grossPay</a:t>
            </a:r>
            <a:r>
              <a:rPr lang="en-US" altLang="ko-KR" dirty="0"/>
              <a:t> = </a:t>
            </a:r>
            <a:r>
              <a:rPr lang="en-US" altLang="ko-KR" dirty="0" err="1"/>
              <a:t>regularPay</a:t>
            </a:r>
            <a:r>
              <a:rPr lang="en-US" altLang="ko-KR" dirty="0"/>
              <a:t> + </a:t>
            </a:r>
            <a:r>
              <a:rPr lang="en-US" altLang="ko-KR" dirty="0" err="1"/>
              <a:t>overtimePay</a:t>
            </a:r>
            <a:endParaRPr lang="en-US" altLang="ko-KR" dirty="0"/>
          </a:p>
          <a:p>
            <a:r>
              <a:rPr lang="en-US" altLang="ko-KR" dirty="0"/>
              <a:t>RETURN2.2 </a:t>
            </a:r>
            <a:r>
              <a:rPr lang="en-US" altLang="ko-KR" u="sng" dirty="0" err="1"/>
              <a:t>Calculate_Total_Deductions</a:t>
            </a:r>
            <a:endParaRPr lang="en-US" altLang="ko-KR" dirty="0"/>
          </a:p>
          <a:p>
            <a:pPr lvl="1"/>
            <a:r>
              <a:rPr lang="en-US" altLang="ko-KR" dirty="0"/>
              <a:t>[Calculate Income Tax Deduction]</a:t>
            </a:r>
          </a:p>
          <a:p>
            <a:pPr lvl="1"/>
            <a:r>
              <a:rPr lang="en-US" altLang="ko-KR" dirty="0"/>
              <a:t>[Calculate Canada Pension Plan Deduction]</a:t>
            </a:r>
          </a:p>
          <a:p>
            <a:pPr lvl="1"/>
            <a:r>
              <a:rPr lang="en-US" altLang="ko-KR" dirty="0"/>
              <a:t>[Calculate Union Dues Deduction]</a:t>
            </a:r>
          </a:p>
          <a:p>
            <a:pPr lvl="1"/>
            <a:r>
              <a:rPr lang="en-US" altLang="ko-KR" dirty="0"/>
              <a:t>[Calculate Health Insurance Deduction] </a:t>
            </a:r>
            <a:br>
              <a:rPr lang="en-US" altLang="ko-KR" dirty="0"/>
            </a:br>
            <a:r>
              <a:rPr lang="en-US" altLang="ko-KR" dirty="0"/>
              <a:t>ADD all deductions to get </a:t>
            </a:r>
            <a:r>
              <a:rPr lang="en-US" altLang="ko-KR" dirty="0" err="1"/>
              <a:t>totalDeductions</a:t>
            </a:r>
            <a:endParaRPr lang="en-US" altLang="ko-KR" dirty="0"/>
          </a:p>
          <a:p>
            <a:r>
              <a:rPr lang="en-US" altLang="ko-KR" dirty="0"/>
              <a:t>RETURN</a:t>
            </a:r>
          </a:p>
          <a:p>
            <a:r>
              <a:rPr lang="en-US" altLang="ko-KR" b="1" u="sng" dirty="0"/>
              <a:t>Example 3</a:t>
            </a:r>
            <a:r>
              <a:rPr lang="en-US" altLang="ko-KR" dirty="0"/>
              <a:t>: Determine the total payroll (total of net pay) for all employees of some company.</a:t>
            </a:r>
            <a:br>
              <a:rPr lang="en-US" altLang="ko-KR" dirty="0"/>
            </a:br>
            <a:r>
              <a:rPr lang="en-US" altLang="ko-KR" dirty="0"/>
              <a:t>(Having solved a simple problem before, we can use the components of this simpler problem to solve this more complex one).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u="sng" dirty="0" err="1"/>
              <a:t>Determine_Payroll</a:t>
            </a:r>
            <a:endParaRPr lang="en-US" altLang="ko-KR" dirty="0"/>
          </a:p>
          <a:p>
            <a:pPr lvl="1"/>
            <a:r>
              <a:rPr lang="en-US" altLang="ko-KR" dirty="0"/>
              <a:t>set </a:t>
            </a:r>
            <a:r>
              <a:rPr lang="en-US" altLang="ko-KR" dirty="0" err="1"/>
              <a:t>totalPayroll</a:t>
            </a:r>
            <a:r>
              <a:rPr lang="en-US" altLang="ko-KR" dirty="0"/>
              <a:t> to zero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Get_Employee_Pay_Values</a:t>
            </a:r>
            <a:r>
              <a:rPr lang="en-US" altLang="ko-KR" dirty="0"/>
              <a:t>] (first)</a:t>
            </a:r>
            <a:br>
              <a:rPr lang="en-US" altLang="ko-KR" dirty="0"/>
            </a:br>
            <a:r>
              <a:rPr lang="en-US" altLang="ko-KR" dirty="0"/>
              <a:t>WHILE not EOF</a:t>
            </a:r>
          </a:p>
          <a:p>
            <a:pPr lvl="1"/>
            <a:r>
              <a:rPr lang="en-US" altLang="ko-KR" dirty="0"/>
              <a:t>    [</a:t>
            </a:r>
            <a:r>
              <a:rPr lang="en-US" altLang="ko-KR" dirty="0" err="1"/>
              <a:t>Process_One_Employee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en-US" altLang="ko-KR" dirty="0"/>
              <a:t>ENDWHILE</a:t>
            </a:r>
            <a:br>
              <a:rPr lang="en-US" altLang="ko-KR" dirty="0"/>
            </a:br>
            <a:r>
              <a:rPr lang="en-US" altLang="ko-KR" dirty="0"/>
              <a:t>DISPLAY </a:t>
            </a:r>
            <a:r>
              <a:rPr lang="en-US" altLang="ko-KR" dirty="0" err="1"/>
              <a:t>totalPayroll</a:t>
            </a:r>
            <a:endParaRPr lang="en-US" altLang="ko-KR" dirty="0"/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3. </a:t>
            </a:r>
            <a:r>
              <a:rPr lang="en-US" altLang="ko-KR" u="sng" dirty="0" err="1"/>
              <a:t>Process_One_Employee</a:t>
            </a:r>
            <a:endParaRPr lang="en-US" altLang="ko-KR" dirty="0"/>
          </a:p>
          <a:p>
            <a:pPr lvl="1"/>
            <a:r>
              <a:rPr lang="en-US" altLang="ko-KR" dirty="0"/>
              <a:t>    [</a:t>
            </a:r>
            <a:r>
              <a:rPr lang="en-US" altLang="ko-KR" dirty="0" err="1"/>
              <a:t>Calculate_Net_Pay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en-US" altLang="ko-KR" dirty="0"/>
              <a:t>    ADD </a:t>
            </a:r>
            <a:r>
              <a:rPr lang="en-US" altLang="ko-KR" dirty="0" err="1"/>
              <a:t>netPay</a:t>
            </a:r>
            <a:r>
              <a:rPr lang="en-US" altLang="ko-KR" dirty="0"/>
              <a:t> to </a:t>
            </a:r>
            <a:r>
              <a:rPr lang="en-US" altLang="ko-KR" dirty="0" err="1"/>
              <a:t>totalPayroll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    [</a:t>
            </a:r>
            <a:r>
              <a:rPr lang="en-US" altLang="ko-KR" dirty="0" err="1"/>
              <a:t>Get_Employee_Pay_Values</a:t>
            </a:r>
            <a:r>
              <a:rPr lang="en-US" altLang="ko-KR" dirty="0"/>
              <a:t>] (next)</a:t>
            </a:r>
          </a:p>
          <a:p>
            <a:r>
              <a:rPr lang="en-US" altLang="ko-KR" dirty="0"/>
              <a:t>RETURN</a:t>
            </a:r>
          </a:p>
          <a:p>
            <a:r>
              <a:rPr lang="en-US" altLang="ko-KR" dirty="0"/>
              <a:t>Since the two sub-</a:t>
            </a:r>
            <a:r>
              <a:rPr lang="en-US" altLang="ko-KR" i="1" dirty="0"/>
              <a:t>modules</a:t>
            </a:r>
            <a:r>
              <a:rPr lang="en-US" altLang="ko-KR" dirty="0"/>
              <a:t> within this solution algorithm have already been developed, there is no need to repeat this analysis (although the </a:t>
            </a:r>
            <a:r>
              <a:rPr lang="en-US" altLang="ko-KR" i="1" dirty="0"/>
              <a:t>module</a:t>
            </a:r>
            <a:r>
              <a:rPr lang="en-US" altLang="ko-KR" dirty="0"/>
              <a:t> numbering would change).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11760-9A14-AD43-BEDC-BC3AB056B8F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504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35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68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Encapsulation: Contact</a:t>
            </a:r>
            <a:r>
              <a:rPr lang="en-US" altLang="ko-KR" baseline="0" dirty="0"/>
              <a:t> 600 Cold medicine: distinguish contents from the outside through a capsule</a:t>
            </a:r>
          </a:p>
          <a:p>
            <a:r>
              <a:rPr lang="en-US" altLang="ko-KR" baseline="0" dirty="0"/>
              <a:t>Information hiding: implementation details are not known to outside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11760-9A14-AD43-BEDC-BC3AB056B8FD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83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6A7ACC-7645-41C3-A6FA-8A68598F9DC0}" type="slidenum">
              <a:rPr lang="en-US" altLang="ko-KR" smtClean="0"/>
              <a:pPr/>
              <a:t>21</a:t>
            </a:fld>
            <a:endParaRPr lang="en-US" altLang="ko-KR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15412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003D5-41AF-4136-A034-2E1807B84BC0}" type="slidenum">
              <a:rPr lang="en-US" altLang="ko-KR" smtClean="0"/>
              <a:pPr/>
              <a:t>22</a:t>
            </a:fld>
            <a:endParaRPr lang="en-US" altLang="ko-KR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30771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E2717-432D-4929-9679-0D31B818C26D}" type="slidenum">
              <a:rPr lang="en-US" altLang="ko-KR" smtClean="0"/>
              <a:pPr/>
              <a:t>23</a:t>
            </a:fld>
            <a:endParaRPr lang="en-US" altLang="ko-KR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565145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1B0BC6-3101-47FB-B8F8-228BEAF8A385}" type="slidenum">
              <a:rPr lang="en-US" altLang="ko-KR" smtClean="0"/>
              <a:pPr/>
              <a:t>24</a:t>
            </a:fld>
            <a:endParaRPr lang="en-US" altLang="ko-KR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r>
              <a:rPr lang="en-US" altLang="ko-KR" dirty="0"/>
              <a:t>In Sequential cohesion, the sequential flow is of the data flowing from one component to another component in the same module. </a:t>
            </a:r>
            <a:r>
              <a:rPr lang="en-US" altLang="ko-KR" dirty="0" err="1"/>
              <a:t>e.g</a:t>
            </a:r>
            <a:r>
              <a:rPr lang="en-US" altLang="ko-KR" dirty="0"/>
              <a:t>- data flowing from output of one component into input of another component of the same module.</a:t>
            </a:r>
          </a:p>
          <a:p>
            <a:pPr defTabSz="813775"/>
            <a:r>
              <a:rPr lang="en-US" altLang="ko-KR" dirty="0"/>
              <a:t>https://</a:t>
            </a:r>
            <a:r>
              <a:rPr lang="en-US" altLang="ko-KR" dirty="0" err="1"/>
              <a:t>stackoverflow.com</a:t>
            </a:r>
            <a:r>
              <a:rPr lang="en-US" altLang="ko-KR" dirty="0"/>
              <a:t>/questions/41743472/what-is-difference-between-procedural-cohesion-and-sequential-cohesion-in-softwa</a:t>
            </a:r>
          </a:p>
          <a:p>
            <a:pPr defTabSz="813775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859666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EC0B2-94C1-419D-B3BB-0CB65CC5D517}" type="slidenum">
              <a:rPr lang="en-US" altLang="ko-KR" smtClean="0"/>
              <a:pPr/>
              <a:t>25</a:t>
            </a:fld>
            <a:endParaRPr lang="en-US" altLang="ko-KR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951924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A1F85A-A27A-43A4-BDEB-520823DE7448}" type="slidenum">
              <a:rPr lang="en-US" altLang="ko-KR" smtClean="0"/>
              <a:pPr/>
              <a:t>26</a:t>
            </a:fld>
            <a:endParaRPr lang="en-US" altLang="ko-KR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763361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27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0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27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718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48EE3-5DFE-4232-839C-C737A49A6CFD}" type="slidenum">
              <a:rPr lang="en-US" altLang="ko-KR" smtClean="0"/>
              <a:pPr/>
              <a:t>28</a:t>
            </a:fld>
            <a:endParaRPr lang="en-US" altLang="ko-KR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95719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48EE3-5DFE-4232-839C-C737A49A6CFD}" type="slidenum">
              <a:rPr lang="en-US" altLang="ko-KR" smtClean="0"/>
              <a:pPr/>
              <a:t>29</a:t>
            </a:fld>
            <a:endParaRPr lang="en-US" altLang="ko-KR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82090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D4735-1201-457E-B77B-9368CD2CB37D}" type="slidenum">
              <a:rPr lang="en-US" altLang="ko-KR" smtClean="0"/>
              <a:pPr/>
              <a:t>30</a:t>
            </a:fld>
            <a:endParaRPr lang="en-US" altLang="ko-KR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375939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31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873124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40D7B8-D003-4FA7-97C0-22466ED1C5DE}" type="slidenum">
              <a:rPr lang="en-US" altLang="ko-KR" smtClean="0"/>
              <a:pPr/>
              <a:t>32</a:t>
            </a:fld>
            <a:endParaRPr lang="en-US" altLang="ko-KR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366254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7CCA79-CE92-4378-B35E-BB23A0408EE1}" type="slidenum">
              <a:rPr lang="en-US" altLang="ko-KR" smtClean="0"/>
              <a:pPr/>
              <a:t>33</a:t>
            </a:fld>
            <a:endParaRPr lang="en-US" altLang="ko-KR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347999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FC4A58-FE83-459C-8A16-CCFD829204D5}" type="slidenum">
              <a:rPr lang="en-US" altLang="ko-KR" smtClean="0"/>
              <a:pPr/>
              <a:t>34</a:t>
            </a:fld>
            <a:endParaRPr lang="en-US" altLang="ko-KR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62593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35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559177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36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2627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721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5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4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017594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E9CA4D-3790-4B94-A15C-878DEA4ACD79}" type="slidenum">
              <a:rPr lang="en-US" altLang="ko-KR" smtClean="0"/>
              <a:pPr/>
              <a:t>10</a:t>
            </a:fld>
            <a:endParaRPr lang="en-US" altLang="ko-KR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7588" cy="3430588"/>
          </a:xfrm>
          <a:ln cap="flat"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4096" y="4362205"/>
            <a:ext cx="5197485" cy="4158719"/>
          </a:xfrm>
          <a:noFill/>
          <a:ln/>
        </p:spPr>
        <p:txBody>
          <a:bodyPr lIns="95364" tIns="47682" rIns="95364" bIns="47682"/>
          <a:lstStyle/>
          <a:p>
            <a:pPr defTabSz="813775"/>
            <a:r>
              <a:rPr lang="ko-KR" altLang="en-US" dirty="0"/>
              <a:t>위의 정답은  </a:t>
            </a:r>
            <a:r>
              <a:rPr lang="en-US" altLang="ko-KR" dirty="0"/>
              <a:t>“</a:t>
            </a:r>
            <a:r>
              <a:rPr lang="ko-KR" altLang="en-US" dirty="0"/>
              <a:t>품질</a:t>
            </a:r>
            <a:r>
              <a:rPr lang="en-US" altLang="ko-KR" dirty="0"/>
              <a:t>”</a:t>
            </a:r>
          </a:p>
          <a:p>
            <a:pPr defTabSz="813775"/>
            <a:r>
              <a:rPr lang="ko-KR" altLang="en-US" dirty="0"/>
              <a:t>품질은 개발이 완료된 후의 시험을 통해 만들어지는 것이 아니라</a:t>
            </a:r>
            <a:r>
              <a:rPr lang="en-US" altLang="ko-KR" dirty="0"/>
              <a:t>, </a:t>
            </a:r>
            <a:r>
              <a:rPr lang="ko-KR" altLang="en-US" dirty="0"/>
              <a:t>요구 사항 분석 단계에서 품질에 대한 목표가 결정되면</a:t>
            </a:r>
            <a:r>
              <a:rPr lang="en-US" altLang="ko-KR" dirty="0"/>
              <a:t>, </a:t>
            </a:r>
            <a:r>
              <a:rPr lang="ko-KR" altLang="en-US" dirty="0"/>
              <a:t>이러한 품질에 대한 목표를 달성하기 위하여 설계에서부터 반영하여야 한다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080799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4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23E5-FBE1-44C0-E5DE-4F7B49C2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FB9D8F-02A3-5563-2F27-30CB23E73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402C75-9FA3-1305-0BD2-3919B8D2D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rgbClr val="0432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2D31A-7DA8-2836-FEA4-08F71FFCF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0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14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49115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18000">
              <a:schemeClr val="bg1"/>
            </a:gs>
            <a:gs pos="80000">
              <a:srgbClr val="50B0E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sz="4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4659" y="693737"/>
            <a:ext cx="12192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ja-JP" altLang="en-US" sz="1200" b="1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AF2A19E8-2598-D944-B408-E678960DC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304800"/>
            <a:ext cx="1838960" cy="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Drag picture to placeholder or click icon to add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8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1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 latinLnBrk="1">
              <a:defRPr lang="ko-KR" sz="2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ko-KR"/>
              <a:t>Spring 2025</a:t>
            </a:r>
            <a:endParaRPr lang="en-US" altLang="en-US" dirty="0"/>
          </a:p>
        </p:txBody>
      </p:sp>
      <p:pic>
        <p:nvPicPr>
          <p:cNvPr id="1026" name="Picture 2" descr="C:\Users\sangho\AppData\Local\Temp\_AZTMP0_\DragTemp\엠블럼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9600" y="6037658"/>
            <a:ext cx="1117600" cy="72160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095807" y="6212541"/>
            <a:ext cx="582627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0040" marR="0" lvl="0" indent="-32004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/>
              <a:buNone/>
              <a:tabLst/>
              <a:defRPr/>
            </a:pPr>
            <a:r>
              <a:rPr lang="en-US" altLang="en-US" sz="1900" kern="1200" noProof="0" dirty="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Advanced Institute of Science and Technology</a:t>
            </a:r>
            <a:endParaRPr lang="ko-KR" altLang="en-US" sz="1900" kern="1200" dirty="0">
              <a:solidFill>
                <a:schemeClr val="tx1"/>
              </a:solidFill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711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299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711200" y="12954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299200" y="12954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rgbClr val="FFFFFF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1200" y="15240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1">
              <a:spcAft>
                <a:spcPts val="1000"/>
              </a:spcAft>
              <a:buNone/>
              <a:defRPr lang="ko-KR" sz="1800"/>
            </a:lvl1pPr>
            <a:lvl2pPr>
              <a:buNone/>
              <a:defRPr lang="ko-KR" sz="1200"/>
            </a:lvl2pPr>
            <a:lvl3pPr>
              <a:buNone/>
              <a:defRPr lang="ko-KR" sz="1000"/>
            </a:lvl3pPr>
            <a:lvl4pPr>
              <a:buNone/>
              <a:defRPr lang="ko-KR" sz="900"/>
            </a:lvl4pPr>
            <a:lvl5pPr>
              <a:buNone/>
              <a:defRPr lang="ko-KR" sz="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048000" y="1524000"/>
            <a:ext cx="8534400" cy="4419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Rectangle 2"/>
          <p:cNvSpPr>
            <a:spLocks noGrp="1"/>
          </p:cNvSpPr>
          <p:nvPr>
            <p:ph type="ftr" sz="quarter" idx="3"/>
          </p:nvPr>
        </p:nvSpPr>
        <p:spPr>
          <a:xfrm>
            <a:off x="1306290" y="6479803"/>
            <a:ext cx="8244111" cy="365125"/>
          </a:xfrm>
          <a:prstGeom prst="rect">
            <a:avLst/>
          </a:prstGeom>
        </p:spPr>
        <p:txBody>
          <a:bodyPr vert="horz" anchor="ctr"/>
          <a:lstStyle>
            <a:lvl1pPr algn="r" latinLnBrk="1">
              <a:defRPr lang="ko-KR" sz="1200" b="1">
                <a:solidFill>
                  <a:schemeClr val="tx2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070496"/>
            <a:ext cx="112776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2900944"/>
            <a:ext cx="112776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375535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63516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5514976"/>
            <a:ext cx="112776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2" y="6684964"/>
            <a:ext cx="92963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3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제목 및 텍스트/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784" y="862013"/>
            <a:ext cx="10668000" cy="8382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219200" y="2209800"/>
            <a:ext cx="10668000" cy="1866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19200" y="4229100"/>
            <a:ext cx="10668000" cy="1866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Spring 2025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CS30500        Copyright (c) In-Young Ko, KAIST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71549-D891-46A8-BE9D-BD13382BD92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423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2784" y="862013"/>
            <a:ext cx="10668000" cy="8382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9200" y="2209800"/>
            <a:ext cx="10668000" cy="1866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19200" y="4229100"/>
            <a:ext cx="10668000" cy="1866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Spring 2025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CS30500        Copyright (c) In-Young Ko, KAIST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8CB37-9868-457B-AE39-A23028AE1A0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7434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463" y="6324600"/>
            <a:ext cx="320707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70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1055019" cy="541020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0688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0F90BFD-81E8-494C-9CA2-979747C59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94" y="6428613"/>
            <a:ext cx="1593088" cy="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718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54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1" y="6424208"/>
            <a:ext cx="1690624" cy="45567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90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19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244" y="980728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28801"/>
            <a:ext cx="5386917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980728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28801"/>
            <a:ext cx="5389033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71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52400"/>
            <a:ext cx="2235200" cy="4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2106051"/>
            <a:ext cx="4030960" cy="3082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952606"/>
            <a:ext cx="4230943" cy="33893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5386" y="188640"/>
            <a:ext cx="11481229" cy="4599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solidFill>
                  <a:srgbClr val="004191"/>
                </a:solidFill>
              </a:rPr>
              <a:t>Formatting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0789" y="836713"/>
            <a:ext cx="11590425" cy="231601"/>
            <a:chOff x="209550" y="692696"/>
            <a:chExt cx="8692819" cy="288032"/>
          </a:xfrm>
          <a:noFill/>
        </p:grpSpPr>
        <p:sp>
          <p:nvSpPr>
            <p:cNvPr id="28" name="Rounded Rectangle 27"/>
            <p:cNvSpPr/>
            <p:nvPr userDrawn="1"/>
          </p:nvSpPr>
          <p:spPr>
            <a:xfrm>
              <a:off x="209550" y="692696"/>
              <a:ext cx="1562472" cy="288032"/>
            </a:xfrm>
            <a:prstGeom prst="roundRect">
              <a:avLst/>
            </a:prstGeom>
            <a:solidFill>
              <a:srgbClr val="5FBEE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Introduction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99213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3774724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5557311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733989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03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7382" y="116632"/>
            <a:ext cx="11137237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1055019" cy="519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1" y="6491080"/>
            <a:ext cx="1421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3659" y="6492876"/>
            <a:ext cx="6221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200" b="0" kern="1200" dirty="0">
                <a:solidFill>
                  <a:srgbClr val="0F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92876"/>
            <a:ext cx="79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200" b="0" kern="1200" smtClean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2AC53DF-4216-466D-99A7-94400E6C2A25}" type="slidenum">
              <a:rPr lang="uk-UA" altLang="ko-KR" smtClean="0">
                <a:solidFill>
                  <a:schemeClr val="tx2"/>
                </a:solidFill>
              </a:rPr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108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7" r:id="rId16"/>
    <p:sldLayoutId id="2147483738" r:id="rId17"/>
    <p:sldLayoutId id="2147483740" r:id="rId18"/>
    <p:sldLayoutId id="2147483741" r:id="rId19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1" hangingPunct="1">
        <a:spcBef>
          <a:spcPct val="0"/>
        </a:spcBef>
        <a:buNone/>
        <a:defRPr kumimoji="1" sz="3200" b="1" kern="1200">
          <a:solidFill>
            <a:srgbClr val="0F419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ts val="1272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week.com/2014/06/06/computer-programming-dying-art-252618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youtube.com/watch?v=yj73GIEKmL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R04bU_yV5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6C2F65-AFBE-A443-992B-545A1D1D9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71600"/>
            <a:ext cx="10591800" cy="1752600"/>
          </a:xfrm>
        </p:spPr>
        <p:txBody>
          <a:bodyPr/>
          <a:lstStyle/>
          <a:p>
            <a:pPr algn="l"/>
            <a:r>
              <a:rPr lang="en-US" altLang="ko-KR" sz="3200" dirty="0"/>
              <a:t>CS30500:</a:t>
            </a:r>
            <a:br>
              <a:rPr lang="en-US" altLang="ko-KR" sz="3200" dirty="0"/>
            </a:br>
            <a:r>
              <a:rPr lang="en-US" altLang="ko-KR" sz="4600" dirty="0">
                <a:effectLst>
                  <a:reflection blurRad="6350" stA="55000" endA="300" endPos="45500" dir="5400000" sy="-100000" algn="bl" rotWithShape="0"/>
                </a:effectLst>
              </a:rPr>
              <a:t>Introduction to Software Engineering</a:t>
            </a:r>
            <a:endParaRPr lang="ja-JP" altLang="en-US" sz="46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AC6335-4885-604B-B17F-FE1125CA4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4800600"/>
            <a:ext cx="7010400" cy="1295400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In-Young Ko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Computing</a:t>
            </a:r>
          </a:p>
        </p:txBody>
      </p:sp>
      <p:sp>
        <p:nvSpPr>
          <p:cNvPr id="12" name="날짜 개체 틀 6">
            <a:extLst>
              <a:ext uri="{FF2B5EF4-FFF2-40B4-BE49-F238E27FC236}">
                <a16:creationId xmlns:a16="http://schemas.microsoft.com/office/drawing/2014/main" id="{EA994E28-A9E8-A94E-B41D-7947F159D665}"/>
              </a:ext>
            </a:extLst>
          </p:cNvPr>
          <p:cNvSpPr txBox="1">
            <a:spLocks/>
          </p:cNvSpPr>
          <p:nvPr/>
        </p:nvSpPr>
        <p:spPr>
          <a:xfrm>
            <a:off x="9069936" y="268937"/>
            <a:ext cx="23622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latinLnBrk="0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/>
              <a:t>Spring 2025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4A8481-84D5-F745-8EBE-09F65B08EA67}"/>
              </a:ext>
            </a:extLst>
          </p:cNvPr>
          <p:cNvSpPr/>
          <p:nvPr/>
        </p:nvSpPr>
        <p:spPr>
          <a:xfrm>
            <a:off x="5104382" y="3424535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Lecture #14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1C5AA-3030-1A45-87FA-8267D228F8D9}"/>
              </a:ext>
            </a:extLst>
          </p:cNvPr>
          <p:cNvSpPr txBox="1"/>
          <p:nvPr/>
        </p:nvSpPr>
        <p:spPr>
          <a:xfrm>
            <a:off x="1341690" y="358923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ore-KR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ko-KR" dirty="0"/>
              <a:t>The first step to propose a </a:t>
            </a:r>
            <a:r>
              <a:rPr lang="en-US" altLang="ko-KR" u="sng" dirty="0"/>
              <a:t>solution</a:t>
            </a:r>
            <a:r>
              <a:rPr lang="en-US" altLang="ko-KR" dirty="0"/>
              <a:t> for the problem under development</a:t>
            </a:r>
          </a:p>
          <a:p>
            <a:pPr eaLnBrk="1" hangingPunct="1"/>
            <a:r>
              <a:rPr lang="en-US" altLang="ko-KR" dirty="0"/>
              <a:t>What is importance of software design?</a:t>
            </a:r>
          </a:p>
          <a:p>
            <a:pPr lvl="1" eaLnBrk="1" hangingPunct="1"/>
            <a:r>
              <a:rPr lang="en-US" altLang="ko-KR" sz="2800" dirty="0"/>
              <a:t>Design is the place where _____ is fostered.</a:t>
            </a:r>
          </a:p>
          <a:p>
            <a:pPr lvl="1" eaLnBrk="1" hangingPunct="1"/>
            <a:r>
              <a:rPr lang="en-US" altLang="ko-KR" sz="2800" dirty="0"/>
              <a:t>Design provides us with </a:t>
            </a:r>
            <a:r>
              <a:rPr lang="en-US" altLang="ko-KR" sz="2800" u="sng" dirty="0"/>
              <a:t>representations</a:t>
            </a:r>
            <a:r>
              <a:rPr lang="en-US" altLang="ko-KR" sz="2800" dirty="0"/>
              <a:t> of software that can be assessed for _____ .</a:t>
            </a:r>
          </a:p>
          <a:p>
            <a:pPr eaLnBrk="1" hangingPunct="1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Why is design important?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858C02C-6354-3348-8F47-E2A9CE639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</p:spTree>
    <p:extLst>
      <p:ext uri="{BB962C8B-B14F-4D97-AF65-F5344CB8AC3E}">
        <p14:creationId xmlns:p14="http://schemas.microsoft.com/office/powerpoint/2010/main" val="243777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C5406-E699-A74D-82AB-5B5C54F6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Design and Quality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7EBD1-0BD1-DF4A-BD25-B024C5414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8381999" cy="5410200"/>
          </a:xfrm>
        </p:spPr>
        <p:txBody>
          <a:bodyPr>
            <a:normAutofit/>
          </a:bodyPr>
          <a:lstStyle/>
          <a:p>
            <a:pPr marL="291600" indent="-291600">
              <a:spcBef>
                <a:spcPts val="1600"/>
              </a:spcBef>
            </a:pPr>
            <a:r>
              <a:rPr lang="en-US" altLang="en-US" dirty="0"/>
              <a:t>The design must </a:t>
            </a:r>
            <a:r>
              <a:rPr lang="en-US" altLang="en-US" u="sng" dirty="0"/>
              <a:t>implement</a:t>
            </a:r>
            <a:r>
              <a:rPr lang="en-US" altLang="en-US" dirty="0"/>
              <a:t> all of the </a:t>
            </a:r>
            <a:r>
              <a:rPr lang="en-US" altLang="en-US" dirty="0">
                <a:solidFill>
                  <a:srgbClr val="0432FF"/>
                </a:solidFill>
              </a:rPr>
              <a:t>explicit requirements</a:t>
            </a:r>
            <a:r>
              <a:rPr lang="en-US" altLang="en-US" dirty="0"/>
              <a:t> contained in the analysis model, and it must accommodate all of the </a:t>
            </a:r>
            <a:r>
              <a:rPr lang="en-US" altLang="en-US" dirty="0">
                <a:solidFill>
                  <a:srgbClr val="0432FF"/>
                </a:solidFill>
              </a:rPr>
              <a:t>implicit requirements</a:t>
            </a:r>
            <a:r>
              <a:rPr lang="en-US" altLang="en-US" dirty="0"/>
              <a:t> desired by the customer</a:t>
            </a:r>
          </a:p>
          <a:p>
            <a:pPr marL="291600" indent="-291600">
              <a:spcBef>
                <a:spcPts val="1600"/>
              </a:spcBef>
            </a:pPr>
            <a:r>
              <a:rPr lang="en-US" altLang="en-US" dirty="0"/>
              <a:t>The design should be a </a:t>
            </a:r>
            <a:r>
              <a:rPr lang="en-US" altLang="en-US" u="sng" dirty="0"/>
              <a:t>readable</a:t>
            </a:r>
            <a:r>
              <a:rPr lang="en-US" altLang="en-US" dirty="0"/>
              <a:t>, </a:t>
            </a:r>
            <a:r>
              <a:rPr lang="en-US" altLang="en-US" u="sng" dirty="0"/>
              <a:t>understandable</a:t>
            </a:r>
            <a:r>
              <a:rPr lang="en-US" altLang="en-US" dirty="0"/>
              <a:t> guide for those who generate code and for those who test and subsequently support the software</a:t>
            </a:r>
          </a:p>
          <a:p>
            <a:pPr marL="291600" indent="-291600">
              <a:spcBef>
                <a:spcPts val="1600"/>
              </a:spcBef>
            </a:pPr>
            <a:r>
              <a:rPr lang="en-US" altLang="en-US" dirty="0"/>
              <a:t>The design should provide </a:t>
            </a:r>
            <a:r>
              <a:rPr lang="en-US" altLang="en-US" dirty="0">
                <a:solidFill>
                  <a:srgbClr val="0432FF"/>
                </a:solidFill>
              </a:rPr>
              <a:t>a complete picture</a:t>
            </a:r>
            <a:r>
              <a:rPr lang="en-US" altLang="en-US" dirty="0"/>
              <a:t> of the software, addressing the </a:t>
            </a:r>
            <a:r>
              <a:rPr lang="en-US" altLang="en-US" u="sng" dirty="0"/>
              <a:t>data</a:t>
            </a:r>
            <a:r>
              <a:rPr lang="en-US" altLang="en-US" dirty="0"/>
              <a:t>, </a:t>
            </a:r>
            <a:r>
              <a:rPr lang="en-US" altLang="en-US" u="sng" dirty="0"/>
              <a:t>functional</a:t>
            </a:r>
            <a:r>
              <a:rPr lang="en-US" altLang="en-US" dirty="0"/>
              <a:t>, and </a:t>
            </a:r>
            <a:r>
              <a:rPr lang="en-US" altLang="en-US" u="sng" dirty="0"/>
              <a:t>behavioral</a:t>
            </a:r>
            <a:r>
              <a:rPr lang="en-US" altLang="en-US" dirty="0"/>
              <a:t> domains </a:t>
            </a:r>
            <a:r>
              <a:rPr lang="en-US" altLang="en-US" dirty="0">
                <a:solidFill>
                  <a:srgbClr val="0432FF"/>
                </a:solidFill>
              </a:rPr>
              <a:t>from an implementation perspective</a:t>
            </a:r>
          </a:p>
          <a:p>
            <a:pPr>
              <a:spcBef>
                <a:spcPts val="1600"/>
              </a:spcBef>
            </a:pP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D7305-1515-4649-A23C-D1E74F35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2E786-5CDA-1345-8C11-D437C1F6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EE7EF-81B2-834C-AE85-AD55EF13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11</a:t>
            </a:fld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1E5733B-7BF9-6047-B837-AC2D23989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82" y="6186100"/>
            <a:ext cx="894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 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C26E64-2466-CE07-0591-DE708947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04" b="15819"/>
          <a:stretch/>
        </p:blipFill>
        <p:spPr>
          <a:xfrm>
            <a:off x="9550402" y="755599"/>
            <a:ext cx="2416042" cy="17703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EF2A6D-E35E-EFCD-872F-D3BDDE241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981" y="2602889"/>
            <a:ext cx="1747462" cy="17474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A04D6-D35B-1DD0-E1FF-4CFD2218A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52" y="4427286"/>
            <a:ext cx="2892626" cy="18973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0CE43C-03F6-78F1-929F-18BED7743541}"/>
              </a:ext>
            </a:extLst>
          </p:cNvPr>
          <p:cNvSpPr txBox="1"/>
          <p:nvPr/>
        </p:nvSpPr>
        <p:spPr>
          <a:xfrm>
            <a:off x="9078012" y="6293822"/>
            <a:ext cx="30480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</a:rPr>
              <a:t>www.designcommunication.net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</a:rPr>
              <a:t>design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</a:rPr>
              <a:t>lemon-squeezer-same-function-different-products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5682-3AA7-736C-C1AD-3EC742CE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58BE7-1AF6-12F9-006D-56D7E9EC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As a Software Engineer…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3CF45-AD3C-FB98-BABF-0092521B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845186"/>
            <a:ext cx="6980226" cy="170257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432FF"/>
                </a:solidFill>
              </a:rPr>
              <a:t>Your task</a:t>
            </a:r>
            <a:r>
              <a:rPr lang="en-US" altLang="ko-KR" sz="2400" dirty="0"/>
              <a:t> is to design and develop </a:t>
            </a:r>
            <a:r>
              <a:rPr kumimoji="1" lang="en-US" altLang="ko-KR" sz="2400" dirty="0"/>
              <a:t>a smart home system where a butler robot understands the user's needs and seamlessly controls and coordinates home appliances.</a:t>
            </a: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2BFC3B-2E37-B57D-8185-05421D7B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FCAC6-E44C-43EE-AE7B-DB7EF889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4C993-5BCE-2669-9837-35DE82F7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EEA8D-732C-DDA6-249E-C5502280E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3" t="8696" r="26763" b="8597"/>
          <a:stretch/>
        </p:blipFill>
        <p:spPr>
          <a:xfrm>
            <a:off x="7785286" y="814706"/>
            <a:ext cx="3879333" cy="240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96C04C-B2AE-3AE2-0FA1-BBDBF819582A}"/>
              </a:ext>
            </a:extLst>
          </p:cNvPr>
          <p:cNvGrpSpPr/>
          <p:nvPr/>
        </p:nvGrpSpPr>
        <p:grpSpPr>
          <a:xfrm>
            <a:off x="1798318" y="2491954"/>
            <a:ext cx="9555482" cy="3965154"/>
            <a:chOff x="1798318" y="2491954"/>
            <a:chExt cx="9555482" cy="3965154"/>
          </a:xfrm>
        </p:grpSpPr>
        <p:pic>
          <p:nvPicPr>
            <p:cNvPr id="8" name="Picture 2" descr="LG shows off AI-powered robot butler that greets you at your door when you get home">
              <a:extLst>
                <a:ext uri="{FF2B5EF4-FFF2-40B4-BE49-F238E27FC236}">
                  <a16:creationId xmlns:a16="http://schemas.microsoft.com/office/drawing/2014/main" id="{B4740E13-CB6F-87D7-E975-7A366226AB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72" r="24587"/>
            <a:stretch/>
          </p:blipFill>
          <p:spPr bwMode="auto">
            <a:xfrm flipH="1">
              <a:off x="9411727" y="2590799"/>
              <a:ext cx="521231" cy="626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087648-7CFD-286B-289C-87E95321763E}"/>
                </a:ext>
              </a:extLst>
            </p:cNvPr>
            <p:cNvSpPr txBox="1"/>
            <p:nvPr/>
          </p:nvSpPr>
          <p:spPr>
            <a:xfrm>
              <a:off x="5881643" y="4578020"/>
              <a:ext cx="54721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72"/>
                </a:spcBef>
                <a:defRPr/>
              </a:pPr>
              <a:r>
                <a:rPr kumimoji="1" lang="en-US" altLang="ko-KR" sz="2400" i="1" dirty="0">
                  <a:solidFill>
                    <a:srgbClr val="0432FF"/>
                  </a:solidFill>
                  <a:latin typeface="Arial" charset="0"/>
                  <a:cs typeface="Arial" charset="0"/>
                </a:rPr>
                <a:t>Architectural design of the smart home system featuring the AI butler robot</a:t>
              </a:r>
              <a:endParaRPr kumimoji="1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1489F-D890-46C3-03B6-9D5D3AC1AD47}"/>
                </a:ext>
              </a:extLst>
            </p:cNvPr>
            <p:cNvSpPr txBox="1"/>
            <p:nvPr/>
          </p:nvSpPr>
          <p:spPr>
            <a:xfrm>
              <a:off x="5740398" y="6241664"/>
              <a:ext cx="144780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[Generated by ChatGPT 4o]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3341F3D-107A-BAE4-D940-9661A75F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8318" y="2491954"/>
              <a:ext cx="3962400" cy="396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3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4743B-ACB1-8F4D-9B97-41288120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Design Concepts </a:t>
            </a:r>
            <a:r>
              <a:rPr kumimoji="1" lang="en-US" altLang="ko-Kore-KR" sz="2000" dirty="0"/>
              <a:t>(1/2)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EA1B7-44D8-4748-B8BA-F92BE98DD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2000"/>
            <a:ext cx="11055019" cy="579120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ore-KR" b="1" dirty="0">
                <a:solidFill>
                  <a:srgbClr val="0432FF"/>
                </a:solidFill>
              </a:rPr>
              <a:t>Abstraction</a:t>
            </a:r>
          </a:p>
          <a:p>
            <a:pPr lvl="1"/>
            <a:r>
              <a:rPr lang="en-US" altLang="ko-Kore-KR" dirty="0"/>
              <a:t>Data – </a:t>
            </a:r>
            <a:r>
              <a:rPr lang="en-US" altLang="ko-Kore-KR" u="sng" dirty="0"/>
              <a:t>named</a:t>
            </a:r>
            <a:r>
              <a:rPr lang="en-US" altLang="ko-Kore-KR" dirty="0"/>
              <a:t> </a:t>
            </a:r>
            <a:r>
              <a:rPr lang="en-US" altLang="ko-Kore-KR" u="sng" dirty="0"/>
              <a:t>collection of data</a:t>
            </a:r>
            <a:r>
              <a:rPr lang="en-US" altLang="ko-Kore-KR" dirty="0"/>
              <a:t> describing data object</a:t>
            </a:r>
          </a:p>
          <a:p>
            <a:pPr lvl="1"/>
            <a:r>
              <a:rPr lang="en-US" altLang="ko-Kore-KR" dirty="0"/>
              <a:t>Procedural – </a:t>
            </a:r>
            <a:r>
              <a:rPr lang="en-US" altLang="ko-Kore-KR" u="sng" dirty="0"/>
              <a:t>named</a:t>
            </a:r>
            <a:r>
              <a:rPr lang="en-US" altLang="ko-Kore-KR" dirty="0"/>
              <a:t> </a:t>
            </a:r>
            <a:r>
              <a:rPr lang="en-US" altLang="ko-Kore-KR" u="sng" dirty="0"/>
              <a:t>sequence of instructions</a:t>
            </a:r>
            <a:r>
              <a:rPr lang="en-US" altLang="ko-Kore-KR" dirty="0"/>
              <a:t> with specific and limited function</a:t>
            </a:r>
          </a:p>
          <a:p>
            <a:r>
              <a:rPr lang="en-US" altLang="ko-Kore-KR" b="1" dirty="0">
                <a:solidFill>
                  <a:srgbClr val="0432FF"/>
                </a:solidFill>
              </a:rPr>
              <a:t>Architecture</a:t>
            </a:r>
          </a:p>
          <a:p>
            <a:pPr lvl="1"/>
            <a:r>
              <a:rPr lang="en-US" altLang="ko-Kore-KR" dirty="0"/>
              <a:t>Overall </a:t>
            </a:r>
            <a:r>
              <a:rPr lang="en-US" altLang="ko-Kore-KR" u="sng" dirty="0"/>
              <a:t>structure</a:t>
            </a:r>
            <a:r>
              <a:rPr lang="en-US" altLang="ko-Kore-KR" dirty="0"/>
              <a:t> or organization of  software components</a:t>
            </a:r>
          </a:p>
          <a:p>
            <a:pPr lvl="1"/>
            <a:r>
              <a:rPr lang="en-US" altLang="ko-Kore-KR" dirty="0"/>
              <a:t>Ways components </a:t>
            </a:r>
            <a:r>
              <a:rPr lang="en-US" altLang="ko-Kore-KR" u="sng" dirty="0"/>
              <a:t>interact</a:t>
            </a:r>
          </a:p>
          <a:p>
            <a:pPr lvl="1"/>
            <a:r>
              <a:rPr lang="en-US" altLang="ko-Kore-KR" dirty="0"/>
              <a:t>Structure of data used by components</a:t>
            </a:r>
          </a:p>
          <a:p>
            <a:r>
              <a:rPr lang="en-US" altLang="ko-Kore-KR" b="1" dirty="0">
                <a:solidFill>
                  <a:srgbClr val="0432FF"/>
                </a:solidFill>
              </a:rPr>
              <a:t>Design Patterns</a:t>
            </a:r>
          </a:p>
          <a:p>
            <a:pPr lvl="1"/>
            <a:r>
              <a:rPr lang="en-US" altLang="ko-Kore-KR" dirty="0"/>
              <a:t>Describe a design structure that solves a </a:t>
            </a:r>
            <a:r>
              <a:rPr lang="en-US" altLang="ko-Kore-KR" u="sng" dirty="0"/>
              <a:t>well-defined design problem</a:t>
            </a:r>
            <a:r>
              <a:rPr lang="en-US" altLang="ko-Kore-KR" dirty="0"/>
              <a:t> within a specific context</a:t>
            </a:r>
          </a:p>
          <a:p>
            <a:r>
              <a:rPr lang="en-US" altLang="ko-Kore-KR" b="1" dirty="0">
                <a:solidFill>
                  <a:srgbClr val="0432FF"/>
                </a:solidFill>
              </a:rPr>
              <a:t>Separation of Concerns</a:t>
            </a:r>
          </a:p>
          <a:p>
            <a:pPr lvl="1"/>
            <a:r>
              <a:rPr lang="en-US" altLang="ko-Kore-KR" dirty="0"/>
              <a:t>Any complex problem can be more easily handled if it is subdivided into pieces</a:t>
            </a:r>
          </a:p>
          <a:p>
            <a:r>
              <a:rPr lang="en-US" altLang="ko-Kore-KR" b="1" dirty="0">
                <a:solidFill>
                  <a:srgbClr val="0432FF"/>
                </a:solidFill>
              </a:rPr>
              <a:t>Modularity</a:t>
            </a:r>
          </a:p>
          <a:p>
            <a:pPr lvl="1"/>
            <a:r>
              <a:rPr lang="en-US" altLang="ko-Kore-KR" dirty="0"/>
              <a:t>Compartmentalization of data and function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6786F-DCD4-2A43-8F9F-683201A6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A2A2A-F19C-DD42-9933-047388C6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088FE5-A2CE-9741-88BB-3CCDDB29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13</a:t>
            </a:fld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74C410A-6A4E-F346-A9B2-625D64CAF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3822" y="6214081"/>
            <a:ext cx="894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 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32988-38A2-7F4F-9157-48BA36120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Design Concepts </a:t>
            </a:r>
            <a:r>
              <a:rPr lang="en-US" altLang="ko-Kore-KR" sz="2000" dirty="0"/>
              <a:t>(2/2)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C3157-E23D-F248-83EF-82A576ED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71BB8-1AD8-464A-B9F2-898D2F08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D78DB-07C0-BD47-AC5E-39FF84BF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14</a:t>
            </a:fld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8759BBF-E533-454D-B9A2-D5C75771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3822" y="6214081"/>
            <a:ext cx="894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 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16AE65E-105A-3840-BCDF-22D560C26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838200"/>
            <a:ext cx="8382000" cy="571500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ore-KR" b="1" dirty="0">
                <a:solidFill>
                  <a:srgbClr val="0432FF"/>
                </a:solidFill>
              </a:rPr>
              <a:t>Information Hiding</a:t>
            </a:r>
          </a:p>
          <a:p>
            <a:pPr lvl="1"/>
            <a:r>
              <a:rPr lang="en-US" altLang="ko-Kore-KR" dirty="0"/>
              <a:t>Controlled </a:t>
            </a:r>
            <a:r>
              <a:rPr lang="en-US" altLang="ko-Kore-KR" u="sng" dirty="0"/>
              <a:t>interfaces</a:t>
            </a:r>
            <a:r>
              <a:rPr lang="en-US" altLang="ko-Kore-KR" dirty="0"/>
              <a:t> which define and enforces access to component procedural detail and any local data structure</a:t>
            </a:r>
          </a:p>
          <a:p>
            <a:r>
              <a:rPr lang="en-US" altLang="ko-Kore-KR" b="1" dirty="0">
                <a:solidFill>
                  <a:srgbClr val="0432FF"/>
                </a:solidFill>
              </a:rPr>
              <a:t>Functional Independence</a:t>
            </a:r>
          </a:p>
          <a:p>
            <a:pPr lvl="1"/>
            <a:r>
              <a:rPr lang="en-US" altLang="ko-Kore-KR" dirty="0"/>
              <a:t>Single-minded (</a:t>
            </a:r>
            <a:r>
              <a:rPr lang="en-US" altLang="ko-Kore-KR" i="1" dirty="0">
                <a:solidFill>
                  <a:srgbClr val="0432FF"/>
                </a:solidFill>
              </a:rPr>
              <a:t>high cohesion</a:t>
            </a:r>
            <a:r>
              <a:rPr lang="en-US" altLang="ko-Kore-KR" dirty="0"/>
              <a:t>) components with aversion to excessive interaction with other components (</a:t>
            </a:r>
            <a:r>
              <a:rPr lang="en-US" altLang="ko-Kore-KR" i="1" dirty="0">
                <a:solidFill>
                  <a:srgbClr val="0432FF"/>
                </a:solidFill>
              </a:rPr>
              <a:t>low coupling</a:t>
            </a:r>
            <a:r>
              <a:rPr lang="en-US" altLang="ko-Kore-KR" dirty="0"/>
              <a:t>)</a:t>
            </a:r>
          </a:p>
          <a:p>
            <a:r>
              <a:rPr lang="en-US" altLang="ko-Kore-KR" b="1" dirty="0">
                <a:solidFill>
                  <a:srgbClr val="0432FF"/>
                </a:solidFill>
              </a:rPr>
              <a:t>Stepwise Refinement</a:t>
            </a:r>
          </a:p>
          <a:p>
            <a:pPr lvl="1"/>
            <a:r>
              <a:rPr lang="en-US" altLang="ko-Kore-KR" dirty="0"/>
              <a:t>Incremental elaboration of detail for all abstractions</a:t>
            </a:r>
          </a:p>
          <a:p>
            <a:r>
              <a:rPr lang="en-US" altLang="ko-Kore-KR" b="1" dirty="0">
                <a:solidFill>
                  <a:srgbClr val="0432FF"/>
                </a:solidFill>
              </a:rPr>
              <a:t>Refactoring</a:t>
            </a:r>
          </a:p>
          <a:p>
            <a:pPr lvl="1"/>
            <a:r>
              <a:rPr lang="en-US" altLang="ko-Kore-KR" dirty="0"/>
              <a:t>A reorganization technique that simplifies the design without changing functionality</a:t>
            </a:r>
          </a:p>
          <a:p>
            <a:r>
              <a:rPr lang="en-US" altLang="ko-Kore-KR" b="1" dirty="0">
                <a:solidFill>
                  <a:srgbClr val="0432FF"/>
                </a:solidFill>
              </a:rPr>
              <a:t>Design Classes</a:t>
            </a:r>
          </a:p>
          <a:p>
            <a:pPr lvl="1"/>
            <a:r>
              <a:rPr lang="en-US" altLang="ko-Kore-KR" dirty="0"/>
              <a:t>Provide </a:t>
            </a:r>
            <a:r>
              <a:rPr lang="en-US" altLang="ko-Kore-KR" u="sng" dirty="0"/>
              <a:t>design detail</a:t>
            </a:r>
            <a:r>
              <a:rPr lang="en-US" altLang="ko-Kore-KR" dirty="0"/>
              <a:t> that will enable analysis classes to be implemented</a:t>
            </a:r>
          </a:p>
          <a:p>
            <a:endParaRPr lang="ko-Kore-KR" altLang="en-US" dirty="0"/>
          </a:p>
        </p:txBody>
      </p:sp>
      <p:pic>
        <p:nvPicPr>
          <p:cNvPr id="8" name="Picture 2" descr="https://camo.githubusercontent.com/58523acdc24b52ccc6540f2d3441bebf63e535bd/687474703a2f2f7777772e6363732e6e65752e6564752f72657365617263682f64656d657465722f44414a2f646f63732f7468657369732d73756e675f323030325f30355f32395f66696e616c5f64726166745f66696c65732f696d6167653133312e676966">
            <a:extLst>
              <a:ext uri="{FF2B5EF4-FFF2-40B4-BE49-F238E27FC236}">
                <a16:creationId xmlns:a16="http://schemas.microsoft.com/office/drawing/2014/main" id="{BF7681E5-478C-6E46-B474-936180C45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69"/>
          <a:stretch/>
        </p:blipFill>
        <p:spPr bwMode="auto">
          <a:xfrm>
            <a:off x="9388358" y="708619"/>
            <a:ext cx="2558900" cy="26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camo.githubusercontent.com/58523acdc24b52ccc6540f2d3441bebf63e535bd/687474703a2f2f7777772e6363732e6e65752e6564752f72657365617263682f64656d657465722f44414a2f646f63732f7468657369732d73756e675f323030325f30355f32395f66696e616c5f64726166745f66696c65732f696d6167653133312e676966">
            <a:extLst>
              <a:ext uri="{FF2B5EF4-FFF2-40B4-BE49-F238E27FC236}">
                <a16:creationId xmlns:a16="http://schemas.microsoft.com/office/drawing/2014/main" id="{24CB8062-DD6D-4F43-9384-1A5591E5D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8"/>
          <a:stretch/>
        </p:blipFill>
        <p:spPr bwMode="auto">
          <a:xfrm>
            <a:off x="9245600" y="3298760"/>
            <a:ext cx="2695000" cy="26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C5F48BD-3771-9E4F-BD3F-ABDAF541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Modularization</a:t>
            </a:r>
            <a:endParaRPr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0FD22ED-7A66-D042-A879-7E59EB886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18DEA-5C68-0D40-9D7F-BC4DC422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3DC75-EDF1-CE41-BA50-048B60FC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52C62-ABA8-6940-8A3E-3C37B4D9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0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432FF"/>
                </a:solidFill>
              </a:rPr>
              <a:t>Modularization</a:t>
            </a:r>
            <a:r>
              <a:rPr lang="en-US" altLang="ko-KR" dirty="0"/>
              <a:t> is a technique to divide a software system into multiple </a:t>
            </a:r>
            <a:r>
              <a:rPr lang="en-US" altLang="ko-KR" u="sng" dirty="0"/>
              <a:t>discrete</a:t>
            </a:r>
            <a:r>
              <a:rPr lang="en-US" altLang="ko-KR" dirty="0"/>
              <a:t> and </a:t>
            </a:r>
            <a:r>
              <a:rPr lang="en-US" altLang="ko-KR" u="sng" dirty="0"/>
              <a:t>independent</a:t>
            </a:r>
            <a:r>
              <a:rPr lang="en-US" altLang="ko-KR" dirty="0"/>
              <a:t> modules, which are expected to be capable of carrying out task(s) independently</a:t>
            </a:r>
          </a:p>
          <a:p>
            <a:r>
              <a:rPr lang="en-US" altLang="ko-KR" dirty="0">
                <a:solidFill>
                  <a:srgbClr val="0432FF"/>
                </a:solidFill>
              </a:rPr>
              <a:t>Modules</a:t>
            </a:r>
            <a:r>
              <a:rPr lang="en-US" altLang="ko-KR" dirty="0"/>
              <a:t> may work as </a:t>
            </a:r>
            <a:r>
              <a:rPr lang="en-US" altLang="ko-KR" u="sng" dirty="0"/>
              <a:t>basic constructs</a:t>
            </a:r>
            <a:r>
              <a:rPr lang="en-US" altLang="ko-KR" dirty="0"/>
              <a:t> for the entire software </a:t>
            </a:r>
          </a:p>
          <a:p>
            <a:r>
              <a:rPr lang="en-US" altLang="ko-KR" dirty="0">
                <a:solidFill>
                  <a:srgbClr val="0432FF"/>
                </a:solidFill>
              </a:rPr>
              <a:t>Modules</a:t>
            </a:r>
            <a:r>
              <a:rPr lang="en-US" altLang="ko-KR" dirty="0"/>
              <a:t> can be executed and/or compiled separately and independently 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Modularization</a:t>
            </a:r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CD855C-4BB7-F144-A8F0-5E670DAC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5CC0136-0AB4-0D48-B5A4-344342507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306ACC-DCD4-9A4F-8A6E-7563DA329FA5}"/>
              </a:ext>
            </a:extLst>
          </p:cNvPr>
          <p:cNvSpPr/>
          <p:nvPr/>
        </p:nvSpPr>
        <p:spPr>
          <a:xfrm>
            <a:off x="474821" y="6107102"/>
            <a:ext cx="4038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ko-Kore-KR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www.tutorialspoint.com</a:t>
            </a:r>
            <a:r>
              <a:rPr lang="en-US" altLang="ko-Kore-KR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ore-KR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software_engineering</a:t>
            </a:r>
            <a:r>
              <a:rPr lang="en-US" altLang="ko-Kore-KR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ore-KR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software_design_basics.htm</a:t>
            </a:r>
            <a:endParaRPr lang="ko-Kore-KR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ow Innovations in Modularization are Driving Construction Costs Down">
            <a:extLst>
              <a:ext uri="{FF2B5EF4-FFF2-40B4-BE49-F238E27FC236}">
                <a16:creationId xmlns:a16="http://schemas.microsoft.com/office/drawing/2014/main" id="{E37C5280-CFB8-D44B-A6B1-4716ED6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5" b="11797"/>
          <a:stretch/>
        </p:blipFill>
        <p:spPr bwMode="auto">
          <a:xfrm>
            <a:off x="1847872" y="3962400"/>
            <a:ext cx="8496255" cy="2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53B205-CAD1-684A-A317-E717248CCF0D}"/>
              </a:ext>
            </a:extLst>
          </p:cNvPr>
          <p:cNvSpPr/>
          <p:nvPr/>
        </p:nvSpPr>
        <p:spPr>
          <a:xfrm>
            <a:off x="7010400" y="5909265"/>
            <a:ext cx="430477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ko-Kore-KR" sz="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www.linkedin.com</a:t>
            </a:r>
            <a:r>
              <a:rPr lang="en-US" altLang="ko-Kore-KR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/pulse/how-innovations-modularization-driving-construction-</a:t>
            </a:r>
            <a:r>
              <a:rPr lang="en-US" altLang="ko-Kore-KR" sz="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tannis</a:t>
            </a:r>
            <a:r>
              <a:rPr lang="en-US" altLang="ko-Kore-KR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ko-Kore-KR" altLang="en-US" sz="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9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1034A-D975-6942-AE65-2FD39041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Modularity and Software Cost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02A83-9065-9247-9F51-5D5F6B4C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2CFBA0-11F8-C54E-B32B-99E37376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36888-BD51-BF4E-B64B-BA0A4A61C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17</a:t>
            </a:fld>
            <a:endParaRPr lang="ko-KR" altLang="en-US" dirty="0"/>
          </a:p>
        </p:txBody>
      </p:sp>
      <p:pic>
        <p:nvPicPr>
          <p:cNvPr id="7" name="Picture 10" descr="A graph plots cost of effort versus number of modules with three curves labeled: total software cost, cost to integrate, and cost per module.">
            <a:extLst>
              <a:ext uri="{FF2B5EF4-FFF2-40B4-BE49-F238E27FC236}">
                <a16:creationId xmlns:a16="http://schemas.microsoft.com/office/drawing/2014/main" id="{A2A3D772-883A-1B40-B17D-4C70F45A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"/>
          <a:stretch/>
        </p:blipFill>
        <p:spPr>
          <a:xfrm>
            <a:off x="2704024" y="1143000"/>
            <a:ext cx="6783952" cy="4876800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541B0E36-D520-7146-AA6A-94610BBCA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3822" y="6214081"/>
            <a:ext cx="894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 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6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3F958-77E3-04D3-A048-AEC8D63F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 Reuse History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853A7-C414-22B2-2361-2E43A1BA0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6A0F1-7038-69C3-C775-B3E0BEE2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EB825-1D13-AC8D-1DDA-FF479823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18</a:t>
            </a:fld>
            <a:endParaRPr lang="ko-KR" altLang="en-US" dirty="0"/>
          </a:p>
        </p:txBody>
      </p:sp>
      <p:pic>
        <p:nvPicPr>
          <p:cNvPr id="1026" name="Picture 2" descr="Reuse.. To don't reinvent the wheel - ppt download">
            <a:extLst>
              <a:ext uri="{FF2B5EF4-FFF2-40B4-BE49-F238E27FC236}">
                <a16:creationId xmlns:a16="http://schemas.microsoft.com/office/drawing/2014/main" id="{B05E0775-0BE9-7EE1-C779-D7B82C830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/>
          <a:stretch/>
        </p:blipFill>
        <p:spPr bwMode="auto">
          <a:xfrm>
            <a:off x="1410672" y="822332"/>
            <a:ext cx="9447914" cy="566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79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35202-78F0-4A23-AE06-F9924118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Practical Guide to Modular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BCDFD-CF00-4D15-B8A1-CDEC9F58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40"/>
            <a:ext cx="11055019" cy="56669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ko-KR" b="1" dirty="0">
                <a:solidFill>
                  <a:srgbClr val="0432FF"/>
                </a:solidFill>
              </a:rPr>
              <a:t>Purpose</a:t>
            </a:r>
            <a:r>
              <a:rPr lang="en-US" altLang="ko-KR" dirty="0"/>
              <a:t>: should have a </a:t>
            </a:r>
            <a:r>
              <a:rPr lang="en-US" altLang="ko-KR" u="sng" dirty="0"/>
              <a:t>single responsibility</a:t>
            </a:r>
          </a:p>
          <a:p>
            <a:pPr marL="514350" indent="-514350">
              <a:buAutoNum type="arabicPeriod"/>
            </a:pPr>
            <a:r>
              <a:rPr lang="en-US" altLang="ko-KR" b="1" dirty="0">
                <a:solidFill>
                  <a:srgbClr val="0432FF"/>
                </a:solidFill>
              </a:rPr>
              <a:t>Interface</a:t>
            </a:r>
            <a:r>
              <a:rPr lang="en-US" altLang="ko-KR" dirty="0"/>
              <a:t>: easy to use, understand, and ensure correctness</a:t>
            </a:r>
          </a:p>
          <a:p>
            <a:pPr marL="514350" indent="-514350">
              <a:buAutoNum type="arabicPeriod"/>
            </a:pPr>
            <a:r>
              <a:rPr lang="en-US" altLang="ko-KR" b="1" dirty="0">
                <a:solidFill>
                  <a:srgbClr val="0432FF"/>
                </a:solidFill>
              </a:rPr>
              <a:t>Information hiding</a:t>
            </a:r>
            <a:r>
              <a:rPr lang="en-US" altLang="ko-KR" dirty="0"/>
              <a:t>: expose as little as possible</a:t>
            </a:r>
          </a:p>
          <a:p>
            <a:pPr marL="514350" indent="-514350">
              <a:buAutoNum type="arabicPeriod"/>
            </a:pPr>
            <a:r>
              <a:rPr lang="en-US" altLang="ko-KR" b="1" dirty="0">
                <a:solidFill>
                  <a:srgbClr val="0432FF"/>
                </a:solidFill>
              </a:rPr>
              <a:t>Dependency</a:t>
            </a:r>
            <a:r>
              <a:rPr lang="en-US" altLang="ko-KR" dirty="0"/>
              <a:t>: minimize dependencies between modules</a:t>
            </a:r>
          </a:p>
          <a:p>
            <a:pPr marL="0" indent="0">
              <a:buNone/>
            </a:pPr>
            <a:r>
              <a:rPr lang="en-US" altLang="ko-KR" dirty="0"/>
              <a:t>Avoid followings:</a:t>
            </a:r>
          </a:p>
          <a:p>
            <a:pPr lvl="1"/>
            <a:r>
              <a:rPr lang="en-US" altLang="ko-KR" dirty="0"/>
              <a:t>Circular dependencies</a:t>
            </a:r>
          </a:p>
          <a:p>
            <a:pPr lvl="1"/>
            <a:r>
              <a:rPr lang="en-US" altLang="ko-KR" dirty="0"/>
              <a:t>Not testing in isolation</a:t>
            </a:r>
          </a:p>
          <a:p>
            <a:pPr lvl="1"/>
            <a:r>
              <a:rPr lang="en-US" altLang="ko-KR" dirty="0"/>
              <a:t>Too many small modules</a:t>
            </a:r>
          </a:p>
          <a:p>
            <a:pPr lvl="1"/>
            <a:r>
              <a:rPr lang="en-US" altLang="ko-KR" dirty="0"/>
              <a:t>Having modules changing together frequently</a:t>
            </a:r>
          </a:p>
          <a:p>
            <a:pPr lvl="1"/>
            <a:r>
              <a:rPr lang="en-US" altLang="ko-KR" dirty="0"/>
              <a:t>Unstable interface</a:t>
            </a:r>
          </a:p>
          <a:p>
            <a:pPr lvl="1"/>
            <a:r>
              <a:rPr lang="en-US" altLang="ko-KR" dirty="0"/>
              <a:t>Unhealthy inheritance hierarchy</a:t>
            </a:r>
          </a:p>
          <a:p>
            <a:pPr lvl="1"/>
            <a:r>
              <a:rPr lang="en-US" altLang="ko-KR" dirty="0"/>
              <a:t>God module (class)</a:t>
            </a:r>
          </a:p>
          <a:p>
            <a:pPr lvl="1"/>
            <a:r>
              <a:rPr lang="en-US" altLang="ko-KR" dirty="0"/>
              <a:t>Duplicated functionality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1D4FB-4548-4F50-91D4-A9A35E94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D915C-06EA-4B4E-808F-37D71D6A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CS30500        Copyright (c) In-Young Ko, KAIST</a:t>
            </a:r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CE835-62EF-4276-8885-6F86FC2A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1DB4-F4F8-854C-847A-BD66F7E51DBB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AA18EF8-3D87-B54A-843F-FF5EE181D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068" y="770824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A6D920-B850-87B7-D409-70A3662A6869}"/>
              </a:ext>
            </a:extLst>
          </p:cNvPr>
          <p:cNvGrpSpPr/>
          <p:nvPr/>
        </p:nvGrpSpPr>
        <p:grpSpPr>
          <a:xfrm>
            <a:off x="7732460" y="2833858"/>
            <a:ext cx="4307140" cy="3643142"/>
            <a:chOff x="7732460" y="2833858"/>
            <a:chExt cx="4307140" cy="364314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0D28B0A-C701-EB3F-69AA-57840CF58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2460" y="3310168"/>
              <a:ext cx="4178300" cy="2971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41615B-9F6E-4187-31E4-C0DEDBA82C9A}"/>
                </a:ext>
              </a:extLst>
            </p:cNvPr>
            <p:cNvSpPr txBox="1"/>
            <p:nvPr/>
          </p:nvSpPr>
          <p:spPr>
            <a:xfrm>
              <a:off x="9207943" y="6307723"/>
              <a:ext cx="2831657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://</a:t>
              </a:r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www.researchgate.net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figure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/An-example-of-god-object-Web-service_fig1_307572331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60AEE3-1178-0769-9CCF-35FE21812659}"/>
                </a:ext>
              </a:extLst>
            </p:cNvPr>
            <p:cNvSpPr txBox="1"/>
            <p:nvPr/>
          </p:nvSpPr>
          <p:spPr>
            <a:xfrm>
              <a:off x="10138144" y="2833858"/>
              <a:ext cx="17937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2000" dirty="0">
                  <a:solidFill>
                    <a:srgbClr val="0F4191"/>
                  </a:solidFill>
                  <a:latin typeface="Arial" charset="0"/>
                  <a:cs typeface="Arial" charset="0"/>
                </a:rPr>
                <a:t>A God Module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07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52481-3795-D94C-9371-F2B29301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Last Class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3C009-43CA-B340-8E10-542A1E41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dirty="0"/>
              <a:t>Requirements Models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Scenario-based modeling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Class-based modeling</a:t>
            </a:r>
          </a:p>
          <a:p>
            <a:pPr lvl="1">
              <a:spcBef>
                <a:spcPts val="1800"/>
              </a:spcBef>
            </a:pPr>
            <a:r>
              <a:rPr lang="en-US" altLang="ko-KR" dirty="0"/>
              <a:t>Behavioral modeling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Domain modeling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Traceability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68A2C-950F-DF49-B180-4FEA20C5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CFAA5-DA72-3E49-B39D-9013DFDC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77C19-1F0E-A24D-9AAB-BD01D2D8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CCB95F2-75C8-B7B0-C44A-27401F7F57E8}"/>
                  </a:ext>
                </a:extLst>
              </p14:cNvPr>
              <p14:cNvContentPartPr/>
              <p14:nvPr/>
            </p14:nvContentPartPr>
            <p14:xfrm>
              <a:off x="5451840" y="614160"/>
              <a:ext cx="6222960" cy="4386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CCB95F2-75C8-B7B0-C44A-27401F7F57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2480" y="604800"/>
                <a:ext cx="6241680" cy="44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2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dirty="0"/>
              <a:t>Encapsulation vs. Information Hiding</a:t>
            </a:r>
            <a:endParaRPr kumimoji="1"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765AB56-4788-7E47-89DF-C4670513B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6322368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FA5179-73C2-2948-8AEA-CCDB3CAC466D}"/>
              </a:ext>
            </a:extLst>
          </p:cNvPr>
          <p:cNvSpPr/>
          <p:nvPr/>
        </p:nvSpPr>
        <p:spPr>
          <a:xfrm>
            <a:off x="10025212" y="6020722"/>
            <a:ext cx="1893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(source: C2 wiki)</a:t>
            </a:r>
            <a:endParaRPr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BC0230-0DFA-A940-8523-06210FB25022}"/>
              </a:ext>
            </a:extLst>
          </p:cNvPr>
          <p:cNvGrpSpPr/>
          <p:nvPr/>
        </p:nvGrpSpPr>
        <p:grpSpPr>
          <a:xfrm>
            <a:off x="609600" y="919258"/>
            <a:ext cx="5410200" cy="5498020"/>
            <a:chOff x="609600" y="919258"/>
            <a:chExt cx="5410200" cy="549802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53DBE89-DA99-3A4F-AFE2-3F8CDD422703}"/>
                </a:ext>
              </a:extLst>
            </p:cNvPr>
            <p:cNvSpPr/>
            <p:nvPr/>
          </p:nvSpPr>
          <p:spPr>
            <a:xfrm>
              <a:off x="609600" y="919258"/>
              <a:ext cx="5410200" cy="35471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Bef>
                  <a:spcPts val="1272"/>
                </a:spcBef>
                <a:buFont typeface="Arial" panose="020B0604020202020204" pitchFamily="34" charset="0"/>
                <a:buChar char="•"/>
              </a:pPr>
              <a:r>
                <a:rPr kumimoji="1" lang="en-US" altLang="ko-KR" sz="2400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Encapsulation</a:t>
              </a:r>
              <a:r>
                <a:rPr kumimoji="1" lang="en-US" altLang="ko-K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means drawing a boundary around something</a:t>
              </a:r>
            </a:p>
            <a:p>
              <a:pPr marL="342900" lvl="0" indent="-342900">
                <a:spcBef>
                  <a:spcPts val="1272"/>
                </a:spcBef>
                <a:buFont typeface="Arial" panose="020B0604020202020204" pitchFamily="34" charset="0"/>
                <a:buChar char="•"/>
              </a:pPr>
              <a:r>
                <a:rPr kumimoji="1" lang="en-US" altLang="ko-K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means being able to talk about </a:t>
              </a:r>
              <a:r>
                <a:rPr kumimoji="1" lang="en-US" altLang="ko-KR" sz="2400" u="sng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inside and the outside</a:t>
              </a:r>
              <a:r>
                <a:rPr kumimoji="1" lang="en-US" altLang="ko-K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it</a:t>
              </a:r>
            </a:p>
            <a:p>
              <a:pPr marL="342900" lvl="0" indent="-342900">
                <a:spcBef>
                  <a:spcPts val="1272"/>
                </a:spcBef>
                <a:buFont typeface="Arial" panose="020B0604020202020204" pitchFamily="34" charset="0"/>
                <a:buChar char="•"/>
              </a:pPr>
              <a:r>
                <a:rPr kumimoji="1" lang="en-US" altLang="ko-K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Object-oriented languages provide a way to do this </a:t>
              </a:r>
            </a:p>
            <a:p>
              <a:pPr marL="342900" indent="-342900">
                <a:spcBef>
                  <a:spcPts val="1272"/>
                </a:spcBef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Encapsulation is a programming language feature</a:t>
              </a:r>
            </a:p>
          </p:txBody>
        </p:sp>
        <p:pic>
          <p:nvPicPr>
            <p:cNvPr id="8194" name="Picture 2" descr="Encapsulation in Java with Realtime Example and its Advantages - DataFlair">
              <a:extLst>
                <a:ext uri="{FF2B5EF4-FFF2-40B4-BE49-F238E27FC236}">
                  <a16:creationId xmlns:a16="http://schemas.microsoft.com/office/drawing/2014/main" id="{C355501C-0DDD-8145-BF02-BA6B103FB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243" y="4554576"/>
              <a:ext cx="3256020" cy="1696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EE13C60-ABA7-964C-8D51-F9069854AC8C}"/>
                </a:ext>
              </a:extLst>
            </p:cNvPr>
            <p:cNvSpPr/>
            <p:nvPr/>
          </p:nvSpPr>
          <p:spPr>
            <a:xfrm>
              <a:off x="2246444" y="6232612"/>
              <a:ext cx="1973617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600" dirty="0">
                  <a:solidFill>
                    <a:srgbClr val="B2B2B2"/>
                  </a:solidFill>
                  <a:latin typeface="Arial" charset="0"/>
                  <a:ea typeface="굴림" charset="-127"/>
                </a:rPr>
                <a:t>https://data-</a:t>
              </a:r>
              <a:r>
                <a:rPr lang="en-US" altLang="ko-Kore-KR" sz="600" dirty="0" err="1">
                  <a:solidFill>
                    <a:srgbClr val="B2B2B2"/>
                  </a:solidFill>
                  <a:latin typeface="Arial" charset="0"/>
                  <a:ea typeface="굴림" charset="-127"/>
                </a:rPr>
                <a:t>flair.training</a:t>
              </a:r>
              <a:r>
                <a:rPr lang="en-US" altLang="ko-Kore-KR" sz="600" dirty="0">
                  <a:solidFill>
                    <a:srgbClr val="B2B2B2"/>
                  </a:solidFill>
                  <a:latin typeface="Arial" charset="0"/>
                  <a:ea typeface="굴림" charset="-127"/>
                </a:rPr>
                <a:t>/blogs/encapsulation-in-java/</a:t>
              </a:r>
              <a:endParaRPr lang="ko-Kore-KR" altLang="en-US" sz="12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F827C8-8579-6C45-90C2-2B955D620ECF}"/>
              </a:ext>
            </a:extLst>
          </p:cNvPr>
          <p:cNvGrpSpPr/>
          <p:nvPr/>
        </p:nvGrpSpPr>
        <p:grpSpPr>
          <a:xfrm>
            <a:off x="6430493" y="914400"/>
            <a:ext cx="5248922" cy="4935576"/>
            <a:chOff x="6430493" y="914400"/>
            <a:chExt cx="5248922" cy="4935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C9FFED-C77D-FB4F-ADF8-EC73DD395A73}"/>
                </a:ext>
              </a:extLst>
            </p:cNvPr>
            <p:cNvSpPr/>
            <p:nvPr/>
          </p:nvSpPr>
          <p:spPr>
            <a:xfrm>
              <a:off x="6430493" y="914400"/>
              <a:ext cx="5248922" cy="3011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Bef>
                  <a:spcPts val="1272"/>
                </a:spcBef>
                <a:buFont typeface="Arial" panose="020B0604020202020204" pitchFamily="34" charset="0"/>
                <a:buChar char="•"/>
              </a:pPr>
              <a:r>
                <a:rPr kumimoji="1" lang="en-US" altLang="ko-KR" sz="2400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Information</a:t>
              </a:r>
              <a:r>
                <a:rPr kumimoji="1" lang="en-US" altLang="ko-K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hiding is the idea that a design decision should be </a:t>
              </a:r>
              <a:r>
                <a:rPr kumimoji="1" lang="en-US" altLang="ko-KR" sz="2400" u="sng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hidden</a:t>
              </a:r>
              <a:r>
                <a:rPr kumimoji="1" lang="en-US" altLang="ko-K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from the rest of the system to prevent unintended coupling</a:t>
              </a:r>
            </a:p>
            <a:p>
              <a:pPr marL="342900" indent="-342900">
                <a:spcBef>
                  <a:spcPts val="1272"/>
                </a:spcBef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Information hiding is a design principle</a:t>
              </a:r>
            </a:p>
            <a:p>
              <a:pPr marL="342900" lvl="0" indent="-342900">
                <a:spcBef>
                  <a:spcPts val="1272"/>
                </a:spcBef>
                <a:buFont typeface="Arial" panose="020B0604020202020204" pitchFamily="34" charset="0"/>
                <a:buChar char="•"/>
              </a:pPr>
              <a:endParaRPr kumimoji="1" lang="en-US" altLang="ko-KR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36CC09A-5538-374C-85F8-38818AB19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3768" y="3470931"/>
              <a:ext cx="4620032" cy="222295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62352E-8D3A-7F41-8F0E-476577D37DC9}"/>
                </a:ext>
              </a:extLst>
            </p:cNvPr>
            <p:cNvSpPr/>
            <p:nvPr/>
          </p:nvSpPr>
          <p:spPr>
            <a:xfrm>
              <a:off x="7342877" y="5665310"/>
              <a:ext cx="2029723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sz="600" dirty="0">
                  <a:solidFill>
                    <a:srgbClr val="B2B2B2"/>
                  </a:solidFill>
                  <a:latin typeface="Arial" charset="0"/>
                  <a:ea typeface="굴림" charset="-127"/>
                </a:rPr>
                <a:t>https://www.tibco.com/reference-center/what-is-an-api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1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838200"/>
            <a:ext cx="11055019" cy="54102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spcBef>
                <a:spcPts val="672"/>
              </a:spcBef>
            </a:pPr>
            <a:r>
              <a:rPr lang="en-US" altLang="ko-KR" b="0" dirty="0"/>
              <a:t>The measure of strength of the association of elements within a module</a:t>
            </a:r>
          </a:p>
          <a:p>
            <a:pPr eaLnBrk="1" hangingPunct="1">
              <a:spcBef>
                <a:spcPts val="672"/>
              </a:spcBef>
            </a:pPr>
            <a:r>
              <a:rPr lang="en-US" altLang="ko-KR" b="0" dirty="0"/>
              <a:t>Highly cohesive modules are desired</a:t>
            </a:r>
          </a:p>
          <a:p>
            <a:pPr eaLnBrk="1" hangingPunct="1">
              <a:spcBef>
                <a:spcPts val="672"/>
              </a:spcBef>
            </a:pPr>
            <a:r>
              <a:rPr lang="en-US" altLang="ko-KR" b="0" dirty="0"/>
              <a:t>Levels of cohesion:</a:t>
            </a:r>
          </a:p>
          <a:p>
            <a:pPr lvl="1" eaLnBrk="1" hangingPunct="1"/>
            <a:endParaRPr lang="en-US" altLang="ko-KR" sz="1800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Cohesion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9AF7128-F7AD-274E-ADEF-F2C07BBF4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27A03F-EB0E-884C-919F-A40F52A43886}"/>
              </a:ext>
            </a:extLst>
          </p:cNvPr>
          <p:cNvSpPr/>
          <p:nvPr/>
        </p:nvSpPr>
        <p:spPr>
          <a:xfrm>
            <a:off x="477780" y="6093768"/>
            <a:ext cx="70230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David Stotts,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Intramodule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 Cohesion, COMP145, University of North Carolina (https://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www.cs.unc.edu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/~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stotts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/COMP145/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cohesion.html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DA3476-C8CA-BC78-8FF1-83DA9BDBBAC4}"/>
              </a:ext>
            </a:extLst>
          </p:cNvPr>
          <p:cNvGrpSpPr/>
          <p:nvPr/>
        </p:nvGrpSpPr>
        <p:grpSpPr>
          <a:xfrm>
            <a:off x="2978414" y="2747585"/>
            <a:ext cx="8273990" cy="3332539"/>
            <a:chOff x="2978414" y="2747585"/>
            <a:chExt cx="8273990" cy="33325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A52B032-B814-EF48-9C8B-14C87BC16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414" y="2747585"/>
              <a:ext cx="6312429" cy="333253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6D43B6-C676-9B4C-827B-A855A3DA5425}"/>
                </a:ext>
              </a:extLst>
            </p:cNvPr>
            <p:cNvSpPr/>
            <p:nvPr/>
          </p:nvSpPr>
          <p:spPr>
            <a:xfrm>
              <a:off x="9226163" y="5410200"/>
              <a:ext cx="202624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600" dirty="0">
                  <a:solidFill>
                    <a:srgbClr val="B2B2B2"/>
                  </a:solidFill>
                  <a:latin typeface="Arial" charset="0"/>
                  <a:ea typeface="굴림" charset="-127"/>
                </a:rPr>
                <a:t>https://</a:t>
              </a:r>
              <a:r>
                <a:rPr lang="en-US" altLang="ko-Kore-KR" sz="600" dirty="0" err="1">
                  <a:solidFill>
                    <a:srgbClr val="B2B2B2"/>
                  </a:solidFill>
                  <a:latin typeface="Arial" charset="0"/>
                  <a:ea typeface="굴림" charset="-127"/>
                </a:rPr>
                <a:t>rajasegar.medium.com</a:t>
              </a:r>
              <a:r>
                <a:rPr lang="en-US" altLang="ko-Kore-KR" sz="600" dirty="0">
                  <a:solidFill>
                    <a:srgbClr val="B2B2B2"/>
                  </a:solidFill>
                  <a:latin typeface="Arial" charset="0"/>
                  <a:ea typeface="굴림" charset="-127"/>
                </a:rPr>
                <a:t>/do-you-care-about-cohesion-in-javascript-functions-8b1dc26e1ca0</a:t>
              </a:r>
              <a:endParaRPr lang="ko-Kore-KR" altLang="en-US" sz="600" dirty="0">
                <a:solidFill>
                  <a:srgbClr val="B2B2B2"/>
                </a:solidFill>
                <a:latin typeface="Arial" charset="0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56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Coincidental Cohesion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ko-KR" b="0" dirty="0"/>
              <a:t>The elements in a module are not related but simply bundled together</a:t>
            </a:r>
          </a:p>
          <a:p>
            <a:pPr eaLnBrk="1" hangingPunct="1"/>
            <a:r>
              <a:rPr lang="en-US" altLang="ko-KR" b="0" dirty="0"/>
              <a:t>Where does this type of cohesion come from?</a:t>
            </a:r>
          </a:p>
          <a:p>
            <a:pPr lvl="1" eaLnBrk="1" hangingPunct="1"/>
            <a:r>
              <a:rPr lang="en-US" altLang="ko-KR" dirty="0"/>
              <a:t>Sloppy maintenance</a:t>
            </a:r>
          </a:p>
          <a:p>
            <a:pPr lvl="1" eaLnBrk="1" hangingPunct="1"/>
            <a:r>
              <a:rPr lang="en-US" altLang="ko-KR" dirty="0" err="1"/>
              <a:t>Subroutinization</a:t>
            </a:r>
            <a:endParaRPr lang="en-US" altLang="ko-KR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Spring 2025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CS30500        Copyright (c) In-Young Ko, KAIST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171549-D891-46A8-BE9D-BD13382BD926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6794434" y="2654223"/>
            <a:ext cx="4744889" cy="3355407"/>
          </a:xfrm>
          <a:prstGeom prst="rect">
            <a:avLst/>
          </a:prstGeom>
          <a:solidFill>
            <a:srgbClr val="FEE9C0"/>
          </a:solidFill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762000"/>
            <a:r>
              <a:rPr kumimoji="1" lang="en-US" altLang="ko-KR" sz="2000" dirty="0">
                <a:latin typeface="Courier New" pitchFamily="49" charset="0"/>
                <a:ea typeface="돋움" pitchFamily="50" charset="-127"/>
              </a:rPr>
              <a:t>	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...			Subroutine P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...				</a:t>
            </a:r>
            <a:r>
              <a:rPr kumimoji="1" lang="en-US" altLang="ko-KR" sz="1600" b="1" dirty="0">
                <a:latin typeface="Courier New" pitchFamily="49" charset="0"/>
                <a:ea typeface="돋움" pitchFamily="50" charset="-127"/>
              </a:rPr>
              <a:t>A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;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    s: </a:t>
            </a:r>
            <a:r>
              <a:rPr kumimoji="1" lang="en-US" altLang="ko-KR" sz="1600" b="1" dirty="0">
                <a:latin typeface="Courier New" pitchFamily="49" charset="0"/>
                <a:ea typeface="돋움" pitchFamily="50" charset="-127"/>
              </a:rPr>
              <a:t>A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;				</a:t>
            </a:r>
            <a:r>
              <a:rPr kumimoji="1" lang="en-US" altLang="ko-KR" sz="1600" b="1" dirty="0">
                <a:latin typeface="Courier New" pitchFamily="49" charset="0"/>
                <a:ea typeface="돋움" pitchFamily="50" charset="-127"/>
              </a:rPr>
              <a:t>B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;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 </a:t>
            </a:r>
            <a:r>
              <a:rPr kumimoji="1" lang="en-US" altLang="ko-KR" sz="1600" b="1" dirty="0">
                <a:latin typeface="Courier New" pitchFamily="49" charset="0"/>
                <a:ea typeface="돋움" pitchFamily="50" charset="-127"/>
              </a:rPr>
              <a:t>B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;				</a:t>
            </a:r>
            <a:r>
              <a:rPr kumimoji="1" lang="en-US" altLang="ko-KR" sz="1600" b="1" dirty="0">
                <a:latin typeface="Courier New" pitchFamily="49" charset="0"/>
                <a:ea typeface="돋움" pitchFamily="50" charset="-127"/>
              </a:rPr>
              <a:t>C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;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 </a:t>
            </a:r>
            <a:r>
              <a:rPr kumimoji="1" lang="en-US" altLang="ko-KR" sz="1600" b="1" dirty="0">
                <a:latin typeface="Courier New" pitchFamily="49" charset="0"/>
                <a:ea typeface="돋움" pitchFamily="50" charset="-127"/>
              </a:rPr>
              <a:t>C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;			End P;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...				...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...			s: P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    t: </a:t>
            </a:r>
            <a:r>
              <a:rPr kumimoji="1" lang="en-US" altLang="ko-KR" sz="1600" b="1" dirty="0">
                <a:latin typeface="Courier New" pitchFamily="49" charset="0"/>
                <a:ea typeface="돋움" pitchFamily="50" charset="-127"/>
              </a:rPr>
              <a:t>A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;				...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 </a:t>
            </a:r>
            <a:r>
              <a:rPr kumimoji="1" lang="en-US" altLang="ko-KR" sz="1600" b="1" dirty="0">
                <a:latin typeface="Courier New" pitchFamily="49" charset="0"/>
                <a:ea typeface="돋움" pitchFamily="50" charset="-127"/>
              </a:rPr>
              <a:t>B;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			...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 </a:t>
            </a:r>
            <a:r>
              <a:rPr kumimoji="1" lang="en-US" altLang="ko-KR" sz="1600" b="1" dirty="0">
                <a:latin typeface="Courier New" pitchFamily="49" charset="0"/>
                <a:ea typeface="돋움" pitchFamily="50" charset="-127"/>
              </a:rPr>
              <a:t>C</a:t>
            </a:r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;				...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...			t: P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...				...</a:t>
            </a:r>
          </a:p>
          <a:p>
            <a:pPr defTabSz="762000"/>
            <a:r>
              <a:rPr kumimoji="1" lang="en-US" altLang="ko-KR" sz="1600" dirty="0">
                <a:latin typeface="Courier New" pitchFamily="49" charset="0"/>
                <a:ea typeface="돋움" pitchFamily="50" charset="-127"/>
              </a:rPr>
              <a:t>	...				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BB233-5C3F-BD42-933E-55DD03FF8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8BB9E-4786-994D-B2C0-3B4F28711E2E}"/>
              </a:ext>
            </a:extLst>
          </p:cNvPr>
          <p:cNvSpPr/>
          <p:nvPr/>
        </p:nvSpPr>
        <p:spPr>
          <a:xfrm>
            <a:off x="477780" y="6093768"/>
            <a:ext cx="70230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David Stotts,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Intramodule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 Cohesion, COMP145, University of North Carolina (https://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www.cs.unc.edu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/~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stotts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/COMP145/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cohesion.html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)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0595420-802D-7D8A-C370-5A5EBD1D2545}"/>
              </a:ext>
            </a:extLst>
          </p:cNvPr>
          <p:cNvSpPr/>
          <p:nvPr/>
        </p:nvSpPr>
        <p:spPr>
          <a:xfrm>
            <a:off x="8939754" y="4046176"/>
            <a:ext cx="454247" cy="57150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439FD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909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Logical &amp; Temporal Cohesion	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819A5-B094-284D-8510-D4134F3AE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7162800" cy="5486400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Logical Cohesion</a:t>
            </a:r>
          </a:p>
          <a:p>
            <a:pPr lvl="1"/>
            <a:r>
              <a:rPr lang="en-US" altLang="ko-KR" dirty="0"/>
              <a:t>The elements in a module perform similar or related functions that fall into </a:t>
            </a:r>
            <a:r>
              <a:rPr lang="en-US" altLang="ko-KR" u="sng" dirty="0"/>
              <a:t>the same logical class</a:t>
            </a:r>
          </a:p>
          <a:p>
            <a:pPr lvl="1"/>
            <a:r>
              <a:rPr lang="en-US" altLang="ko-KR" dirty="0"/>
              <a:t>Examples:</a:t>
            </a:r>
          </a:p>
          <a:p>
            <a:pPr lvl="2"/>
            <a:r>
              <a:rPr lang="en-US" altLang="ko-KR" dirty="0"/>
              <a:t>Generalized transaction processing</a:t>
            </a:r>
          </a:p>
          <a:p>
            <a:pPr lvl="2"/>
            <a:r>
              <a:rPr lang="en-US" altLang="ko-KR" dirty="0"/>
              <a:t>General error handling</a:t>
            </a:r>
            <a:endParaRPr lang="en-US" altLang="ko-KR" sz="1600" dirty="0"/>
          </a:p>
          <a:p>
            <a:r>
              <a:rPr lang="en-US" altLang="ko-KR" b="1" dirty="0">
                <a:solidFill>
                  <a:srgbClr val="0432FF"/>
                </a:solidFill>
              </a:rPr>
              <a:t>Temporal Cohesion</a:t>
            </a:r>
          </a:p>
          <a:p>
            <a:pPr lvl="1"/>
            <a:r>
              <a:rPr lang="en-US" altLang="ko-KR" dirty="0"/>
              <a:t>All the elements in the module are activated </a:t>
            </a:r>
            <a:r>
              <a:rPr lang="en-US" altLang="ko-KR" u="sng" dirty="0"/>
              <a:t>at a single time</a:t>
            </a:r>
          </a:p>
          <a:p>
            <a:pPr lvl="1"/>
            <a:r>
              <a:rPr lang="en-US" altLang="ko-KR" dirty="0"/>
              <a:t>Examples:</a:t>
            </a:r>
          </a:p>
          <a:p>
            <a:pPr lvl="2"/>
            <a:r>
              <a:rPr lang="en-US" altLang="ko-KR" dirty="0"/>
              <a:t>Initialization</a:t>
            </a:r>
          </a:p>
          <a:p>
            <a:pPr lvl="2"/>
            <a:r>
              <a:rPr lang="en-US" altLang="ko-KR" dirty="0"/>
              <a:t>Termination</a:t>
            </a:r>
          </a:p>
          <a:p>
            <a:endParaRPr lang="ko-Kore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3F3E397-558D-7E48-B563-BCB335D8D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DB2AF7-F1F4-E640-AE22-07DCB18663F6}"/>
              </a:ext>
            </a:extLst>
          </p:cNvPr>
          <p:cNvSpPr/>
          <p:nvPr/>
        </p:nvSpPr>
        <p:spPr>
          <a:xfrm>
            <a:off x="4946664" y="6248400"/>
            <a:ext cx="70230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David Stotts,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Intramodule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 Cohesion, COMP145, University of North Carolina (https://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www.cs.unc.edu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/~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stotts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/COMP145/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cohesion.html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F1C3D4-619B-0EEC-C6ED-67AED4231110}"/>
              </a:ext>
            </a:extLst>
          </p:cNvPr>
          <p:cNvGrpSpPr/>
          <p:nvPr/>
        </p:nvGrpSpPr>
        <p:grpSpPr>
          <a:xfrm>
            <a:off x="7904220" y="1143000"/>
            <a:ext cx="4207881" cy="4255532"/>
            <a:chOff x="7904220" y="1143000"/>
            <a:chExt cx="4207881" cy="425553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BF92D08-6F42-5A4F-B576-1F32D5B3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4220" y="1143000"/>
              <a:ext cx="4207881" cy="394270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3EBBE8-6D62-3944-A2BF-FB03605B4890}"/>
                </a:ext>
              </a:extLst>
            </p:cNvPr>
            <p:cNvSpPr/>
            <p:nvPr/>
          </p:nvSpPr>
          <p:spPr>
            <a:xfrm>
              <a:off x="8066021" y="5029200"/>
              <a:ext cx="28305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900" dirty="0" err="1">
                  <a:solidFill>
                    <a:srgbClr val="B2B2B2"/>
                  </a:solidFill>
                  <a:latin typeface="Arial" charset="0"/>
                  <a:ea typeface="굴림" charset="-127"/>
                </a:rPr>
                <a:t>Pfleeger</a:t>
              </a:r>
              <a:r>
                <a:rPr lang="en-US" altLang="ko-Kore-KR" sz="900" dirty="0">
                  <a:solidFill>
                    <a:srgbClr val="B2B2B2"/>
                  </a:solidFill>
                  <a:latin typeface="Arial" charset="0"/>
                  <a:ea typeface="굴림" charset="-127"/>
                </a:rPr>
                <a:t>, Shari Lawrence and Lawrence </a:t>
              </a:r>
              <a:r>
                <a:rPr lang="en-US" altLang="ko-Kore-KR" sz="900" dirty="0" err="1">
                  <a:solidFill>
                    <a:srgbClr val="B2B2B2"/>
                  </a:solidFill>
                  <a:latin typeface="Arial" charset="0"/>
                  <a:ea typeface="굴림" charset="-127"/>
                </a:rPr>
                <a:t>Pfleeger</a:t>
              </a:r>
              <a:r>
                <a:rPr lang="en-US" altLang="ko-Kore-KR" sz="900" dirty="0">
                  <a:solidFill>
                    <a:srgbClr val="B2B2B2"/>
                  </a:solidFill>
                  <a:latin typeface="Arial" charset="0"/>
                  <a:ea typeface="굴림" charset="-127"/>
                </a:rPr>
                <a:t>. “Software Engineering: Theory and Practice”</a:t>
              </a:r>
              <a:endParaRPr lang="ko-Kore-KR" altLang="en-US" sz="900" dirty="0">
                <a:solidFill>
                  <a:srgbClr val="B2B2B2"/>
                </a:solidFill>
                <a:latin typeface="Arial" charset="0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56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Procedural &amp; Communicational Cohesion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1DC8D-B960-874C-AB89-B90F0452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4640"/>
            <a:ext cx="7620000" cy="5559960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Procedural Cohesion</a:t>
            </a:r>
          </a:p>
          <a:p>
            <a:pPr lvl="1"/>
            <a:r>
              <a:rPr lang="en-US" altLang="ko-KR" dirty="0"/>
              <a:t>The elements in a module are involved in different activities, but are invoked as a </a:t>
            </a:r>
            <a:r>
              <a:rPr lang="en-US" altLang="ko-KR" u="sng" dirty="0"/>
              <a:t>sequence</a:t>
            </a:r>
          </a:p>
          <a:p>
            <a:pPr lvl="1"/>
            <a:r>
              <a:rPr lang="en-US" altLang="ko-KR" dirty="0"/>
              <a:t>Examples:</a:t>
            </a:r>
          </a:p>
          <a:p>
            <a:pPr lvl="2"/>
            <a:r>
              <a:rPr lang="en-US" altLang="ko-KR" dirty="0"/>
              <a:t>Calculate trajectory and activate alarms</a:t>
            </a:r>
          </a:p>
          <a:p>
            <a:pPr lvl="2"/>
            <a:r>
              <a:rPr lang="en-US" altLang="ko-KR" dirty="0"/>
              <a:t>Read </a:t>
            </a:r>
            <a:r>
              <a:rPr lang="en-US" altLang="ko-KR" dirty="0" err="1"/>
              <a:t>Part_Number</a:t>
            </a:r>
            <a:r>
              <a:rPr lang="en-US" altLang="ko-KR" dirty="0"/>
              <a:t> from DB and Update </a:t>
            </a:r>
            <a:r>
              <a:rPr lang="en-US" altLang="ko-KR" dirty="0" err="1"/>
              <a:t>Repair_Record</a:t>
            </a:r>
            <a:r>
              <a:rPr lang="en-US" altLang="ko-KR" dirty="0"/>
              <a:t> on </a:t>
            </a:r>
            <a:r>
              <a:rPr lang="en-US" altLang="ko-KR" dirty="0" err="1"/>
              <a:t>Maintenance_File</a:t>
            </a:r>
            <a:endParaRPr lang="en-US" altLang="ko-KR" dirty="0"/>
          </a:p>
          <a:p>
            <a:r>
              <a:rPr lang="en-US" altLang="ko-KR" b="1" dirty="0">
                <a:solidFill>
                  <a:srgbClr val="0432FF"/>
                </a:solidFill>
              </a:rPr>
              <a:t>Communicational Cohesion</a:t>
            </a:r>
          </a:p>
          <a:p>
            <a:pPr lvl="1"/>
            <a:r>
              <a:rPr lang="en-US" altLang="ko-KR" dirty="0"/>
              <a:t>All of the elements in a module operates on </a:t>
            </a:r>
            <a:r>
              <a:rPr lang="en-US" altLang="ko-KR" u="sng" dirty="0"/>
              <a:t>the same input</a:t>
            </a:r>
            <a:r>
              <a:rPr lang="en-US" altLang="ko-KR" dirty="0"/>
              <a:t> or produce </a:t>
            </a:r>
            <a:r>
              <a:rPr lang="en-US" altLang="ko-KR" u="sng" dirty="0"/>
              <a:t>the same output</a:t>
            </a:r>
          </a:p>
          <a:p>
            <a:pPr lvl="1"/>
            <a:r>
              <a:rPr lang="en-US" altLang="ko-KR" dirty="0"/>
              <a:t>Examples:</a:t>
            </a:r>
          </a:p>
          <a:p>
            <a:pPr lvl="2"/>
            <a:r>
              <a:rPr lang="en-US" altLang="ko-KR" dirty="0"/>
              <a:t>Calculate student information </a:t>
            </a:r>
          </a:p>
          <a:p>
            <a:pPr lvl="2"/>
            <a:r>
              <a:rPr lang="en-US" altLang="ko-KR" dirty="0"/>
              <a:t>Update record in DB and write it to audit file</a:t>
            </a:r>
          </a:p>
          <a:p>
            <a:endParaRPr lang="ko-Kore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2214564" y="3994150"/>
            <a:ext cx="7742237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342900" indent="-342900" defTabSz="762000">
              <a:spcBef>
                <a:spcPct val="20000"/>
              </a:spcBef>
              <a:buClr>
                <a:srgbClr val="AB0163"/>
              </a:buClr>
              <a:buSzPct val="85000"/>
              <a:buFont typeface="Monotype Sorts" pitchFamily="2" charset="2"/>
              <a:buChar char="u"/>
            </a:pPr>
            <a:endParaRPr kumimoji="1" lang="ko-KR" altLang="ko-KR" sz="2000">
              <a:latin typeface="Times New Roman" pitchFamily="18" charset="0"/>
              <a:ea typeface="돋움" pitchFamily="50" charset="-127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4A1408A-0A50-2346-BA7B-114483049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5E1751-7FEA-E04E-A4C2-E70198D183FE}"/>
              </a:ext>
            </a:extLst>
          </p:cNvPr>
          <p:cNvSpPr/>
          <p:nvPr/>
        </p:nvSpPr>
        <p:spPr>
          <a:xfrm>
            <a:off x="477780" y="6093768"/>
            <a:ext cx="70230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David Stotts,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Intramodule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 Cohesion, COMP145, University of North Carolina (https://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www.cs.unc.edu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/~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stotts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/COMP145/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cohesion.html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BC452FF-67C1-F34F-A3B6-54099C42E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t="22222" r="17672" b="30000"/>
          <a:stretch/>
        </p:blipFill>
        <p:spPr bwMode="auto">
          <a:xfrm>
            <a:off x="8663534" y="920233"/>
            <a:ext cx="2918866" cy="246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D2E6649D-A9ED-D94B-859B-8706C8037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00" t="28824" r="21200" b="7647"/>
          <a:stretch/>
        </p:blipFill>
        <p:spPr bwMode="auto">
          <a:xfrm>
            <a:off x="8763253" y="3739942"/>
            <a:ext cx="272626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126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09601" y="838200"/>
            <a:ext cx="6858000" cy="54102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ko-KR" sz="2400" b="0" dirty="0"/>
              <a:t>A module performs a number of actions, each with </a:t>
            </a:r>
            <a:r>
              <a:rPr lang="en-US" altLang="ko-KR" sz="2400" b="0" u="sng" dirty="0"/>
              <a:t>its own entry point</a:t>
            </a:r>
            <a:r>
              <a:rPr lang="en-US" altLang="ko-KR" sz="2400" b="0" dirty="0"/>
              <a:t>, with </a:t>
            </a:r>
            <a:r>
              <a:rPr lang="en-US" altLang="ko-KR" sz="2400" b="0" u="sng" dirty="0"/>
              <a:t>independent code</a:t>
            </a:r>
            <a:r>
              <a:rPr lang="en-US" altLang="ko-KR" sz="2400" b="0" dirty="0"/>
              <a:t> for each action, all performed on </a:t>
            </a:r>
            <a:r>
              <a:rPr lang="en-US" altLang="ko-KR" sz="2400" b="0" u="sng" dirty="0"/>
              <a:t>the same data structure</a:t>
            </a:r>
          </a:p>
          <a:p>
            <a:pPr eaLnBrk="1" hangingPunct="1"/>
            <a:r>
              <a:rPr lang="en-US" altLang="ko-KR" sz="2400" b="0" dirty="0"/>
              <a:t>Essentially an implementation of an abstract data type</a:t>
            </a:r>
          </a:p>
          <a:p>
            <a:pPr eaLnBrk="1" hangingPunct="1"/>
            <a:r>
              <a:rPr lang="en-US" altLang="ko-KR" sz="2400" b="0" dirty="0"/>
              <a:t>Example:  Class in OO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Informational Cohesion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204FF39-FB76-F147-A157-83ABE3E55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D637A8-2A9F-1D4E-8731-1824CCD74986}"/>
              </a:ext>
            </a:extLst>
          </p:cNvPr>
          <p:cNvSpPr/>
          <p:nvPr/>
        </p:nvSpPr>
        <p:spPr>
          <a:xfrm>
            <a:off x="477780" y="6093768"/>
            <a:ext cx="23711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https://wiki.c2.com/?CouplingAndCohesion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CECCDF-A720-C84D-B2B3-DE1028F257A9}"/>
              </a:ext>
            </a:extLst>
          </p:cNvPr>
          <p:cNvSpPr/>
          <p:nvPr/>
        </p:nvSpPr>
        <p:spPr>
          <a:xfrm>
            <a:off x="8015585" y="6055668"/>
            <a:ext cx="37497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Stephen R.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Schach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, “Practical Software Engineering”, Richard D Irwin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3819C3-3D9C-374A-8283-24A71C05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57" y="1447800"/>
            <a:ext cx="4439086" cy="46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688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ko-KR" b="0" dirty="0"/>
              <a:t>A module performs exactly one action or achieves </a:t>
            </a:r>
            <a:r>
              <a:rPr lang="en-US" altLang="ko-KR" b="0" u="sng" dirty="0"/>
              <a:t>a single goal</a:t>
            </a:r>
            <a:r>
              <a:rPr lang="en-US" altLang="ko-KR" b="0" dirty="0"/>
              <a:t> </a:t>
            </a:r>
          </a:p>
          <a:p>
            <a:pPr eaLnBrk="1" hangingPunct="1"/>
            <a:r>
              <a:rPr lang="en-US" altLang="ko-KR" b="0" dirty="0"/>
              <a:t>Improve reusability</a:t>
            </a:r>
          </a:p>
          <a:p>
            <a:pPr eaLnBrk="1" hangingPunct="1"/>
            <a:r>
              <a:rPr lang="en-US" altLang="ko-KR" b="0" dirty="0"/>
              <a:t>Easy to maintain</a:t>
            </a:r>
          </a:p>
          <a:p>
            <a:pPr eaLnBrk="1" hangingPunct="1"/>
            <a:r>
              <a:rPr lang="en-US" altLang="ko-KR" b="0" dirty="0"/>
              <a:t>Easy to extend</a:t>
            </a:r>
          </a:p>
          <a:p>
            <a:pPr eaLnBrk="1" hangingPunct="1"/>
            <a:r>
              <a:rPr lang="en-US" altLang="ko-KR" b="0" dirty="0"/>
              <a:t>Examples:</a:t>
            </a:r>
          </a:p>
          <a:p>
            <a:pPr lvl="1" eaLnBrk="1" hangingPunct="1"/>
            <a:r>
              <a:rPr lang="en-US" altLang="ko-KR" dirty="0"/>
              <a:t>Get temperature of furnace</a:t>
            </a:r>
          </a:p>
          <a:p>
            <a:pPr lvl="1" eaLnBrk="1" hangingPunct="1"/>
            <a:r>
              <a:rPr lang="en-US" altLang="ko-KR" dirty="0"/>
              <a:t>Compute orbital of electron</a:t>
            </a:r>
          </a:p>
          <a:p>
            <a:pPr lvl="1" eaLnBrk="1" hangingPunct="1"/>
            <a:r>
              <a:rPr lang="en-US" altLang="ko-KR" dirty="0"/>
              <a:t>Calculate sales commission</a:t>
            </a:r>
            <a:endParaRPr lang="en-US" altLang="ko-KR" sz="2000" dirty="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Functional Cohesion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1C63583-D332-9548-8D00-99FB36B8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</p:spTree>
    <p:extLst>
      <p:ext uri="{BB962C8B-B14F-4D97-AF65-F5344CB8AC3E}">
        <p14:creationId xmlns:p14="http://schemas.microsoft.com/office/powerpoint/2010/main" val="132439318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EDE16-372D-7F4F-870C-AC20BCC5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Cohesion Exercise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0DB6FF-ACF7-3B4F-B57B-E184A039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914400"/>
            <a:ext cx="4891086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dirty="0"/>
              <a:t>Identify the type of cohesion in the following statements: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ore-KR" sz="2400" dirty="0"/>
              <a:t>Compute average daily temperatures at various sites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ore-KR" sz="2400" dirty="0"/>
              <a:t>Initialize sums and open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ore-KR" sz="2400" dirty="0"/>
              <a:t>Create new temperature record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ore-KR" sz="2400" dirty="0"/>
              <a:t>Store temperature record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ore-KR" sz="2400" dirty="0"/>
              <a:t>Close files and print average temperatures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CE218-9F2B-734B-98E8-FDE4A209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E37BA-EF60-9D49-ACB2-756F55E9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265BC-28FB-684C-B8EE-B535A2F3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27</a:t>
            </a:fld>
            <a:endParaRPr lang="ko-KR" alt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E7768C2-1A69-BB46-A911-0EE2E59C3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1574" y="1908795"/>
            <a:ext cx="3459163" cy="7699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699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anchor="ctr"/>
          <a:lstStyle/>
          <a:p>
            <a:pPr algn="ctr">
              <a:defRPr/>
            </a:pPr>
            <a:r>
              <a:rPr lang="en-US" altLang="ko-Kore-KR" b="1" dirty="0"/>
              <a:t>Compute average daily temperatures at various sites</a:t>
            </a:r>
            <a:endParaRPr lang="ko-KR" altLang="en-US" b="1" dirty="0"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9DEB1C0-506D-9346-8C17-B3A8F677BEB2}"/>
              </a:ext>
            </a:extLst>
          </p:cNvPr>
          <p:cNvGrpSpPr/>
          <p:nvPr/>
        </p:nvGrpSpPr>
        <p:grpSpPr>
          <a:xfrm>
            <a:off x="5330031" y="2678733"/>
            <a:ext cx="6753685" cy="1375263"/>
            <a:chOff x="5330031" y="2678733"/>
            <a:chExt cx="6753685" cy="1375263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9A0AECE-1E38-B14F-ADF6-1E69E308A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6380" y="3357944"/>
              <a:ext cx="1730366" cy="6960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square" anchor="ctr"/>
            <a:lstStyle/>
            <a:p>
              <a:pPr algn="ctr">
                <a:defRPr/>
              </a:pPr>
              <a:r>
                <a:rPr lang="en-US" altLang="ko-KR" sz="1600" dirty="0">
                  <a:latin typeface="Arial" panose="020B0604020202020204" pitchFamily="34" charset="0"/>
                  <a:ea typeface="굴림" pitchFamily="50" charset="-127"/>
                  <a:cs typeface="Arial" panose="020B0604020202020204" pitchFamily="34" charset="0"/>
                </a:rPr>
                <a:t>Create new temperature record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7BC0F12F-CDA7-6949-89DF-2EF48D2AD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1158" y="3346033"/>
              <a:ext cx="1447779" cy="6960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square" anchor="ctr"/>
            <a:lstStyle/>
            <a:p>
              <a:pPr marL="7938" indent="-7938" algn="ctr" defTabSz="762000">
                <a:spcBef>
                  <a:spcPct val="20000"/>
                </a:spcBef>
              </a:pPr>
              <a:r>
                <a:rPr kumimoji="1" lang="en-US" altLang="ko-KR" sz="1600" dirty="0"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Store temperature record</a:t>
              </a:r>
              <a:endParaRPr lang="ko-KR" altLang="en-US" sz="16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EAF4B5F7-A2B9-EB4A-8085-AEEAD2F6C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031" y="3350486"/>
              <a:ext cx="1531937" cy="7008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square" anchor="ctr"/>
            <a:lstStyle/>
            <a:p>
              <a:pPr algn="ctr">
                <a:defRPr/>
              </a:pPr>
              <a:r>
                <a:rPr lang="en-US" altLang="ko-Kore-KR" sz="1600" dirty="0">
                  <a:latin typeface="Arial" panose="020B0604020202020204" pitchFamily="34" charset="0"/>
                  <a:cs typeface="Arial" panose="020B0604020202020204" pitchFamily="34" charset="0"/>
                </a:rPr>
                <a:t>Initialize sums and open files</a:t>
              </a:r>
              <a:endParaRPr lang="ko-KR" altLang="en-US" sz="16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045931B2-AB1D-6940-B0B3-68BB4A523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3349" y="3341271"/>
              <a:ext cx="1730367" cy="7008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square" anchor="ctr"/>
            <a:lstStyle/>
            <a:p>
              <a:pPr marL="7938" indent="-7938" algn="ctr" defTabSz="762000">
                <a:spcBef>
                  <a:spcPct val="20000"/>
                </a:spcBef>
              </a:pPr>
              <a:r>
                <a:rPr kumimoji="1" lang="en-US" altLang="ko-KR" sz="1600" dirty="0"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Close files and print average temperature</a:t>
              </a:r>
            </a:p>
          </p:txBody>
        </p: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D1E63289-2F80-4345-A7AA-A6EB0E91AC3D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 flipH="1">
              <a:off x="6096000" y="2678733"/>
              <a:ext cx="2705156" cy="67175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F24FFA0D-82ED-5343-921B-70732F91B85E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flipH="1">
              <a:off x="7831563" y="2678733"/>
              <a:ext cx="969593" cy="67921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4E910A35-EC79-8941-B598-6493DE641F2A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801156" y="2678733"/>
              <a:ext cx="723892" cy="6673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A7DBDC6C-C024-B449-878F-C158D68CCD55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8801156" y="2678733"/>
              <a:ext cx="2417377" cy="66253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B0021D0-F868-F44C-AA02-6BC8505BAC05}"/>
              </a:ext>
            </a:extLst>
          </p:cNvPr>
          <p:cNvGrpSpPr/>
          <p:nvPr/>
        </p:nvGrpSpPr>
        <p:grpSpPr>
          <a:xfrm>
            <a:off x="5326331" y="4051299"/>
            <a:ext cx="1539883" cy="2120901"/>
            <a:chOff x="5326331" y="4051299"/>
            <a:chExt cx="1539883" cy="2120901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336AE12F-A570-9548-8C7D-F959A080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331" y="4421399"/>
              <a:ext cx="1539883" cy="7008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square" anchor="ctr"/>
            <a:lstStyle/>
            <a:p>
              <a:pPr marL="7938" indent="-7938" algn="ctr" defTabSz="762000">
                <a:spcBef>
                  <a:spcPct val="20000"/>
                </a:spcBef>
              </a:pPr>
              <a:r>
                <a:rPr kumimoji="1" lang="en-US" altLang="ko-KR" sz="1600" dirty="0"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Read in site, time, and temperature</a:t>
              </a: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9CDD8005-C2BF-804F-88EF-6755ED6F0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030" y="5471386"/>
              <a:ext cx="1531937" cy="7008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square" lIns="92075" tIns="46038" rIns="92075" bIns="46038" anchor="ctr"/>
            <a:lstStyle/>
            <a:p>
              <a:pPr marL="7938" indent="-7938" algn="ctr" defTabSz="762000">
                <a:spcBef>
                  <a:spcPct val="20000"/>
                </a:spcBef>
                <a:defRPr/>
              </a:pPr>
              <a:r>
                <a:rPr kumimoji="1" lang="en-US" altLang="ko-KR" sz="1400" dirty="0"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Edit site, time, or temperature field</a:t>
              </a:r>
            </a:p>
          </p:txBody>
        </p: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3C56DD99-2781-5148-817A-EE4104D37577}"/>
                </a:ext>
              </a:extLst>
            </p:cNvPr>
            <p:cNvCxnSpPr>
              <a:cxnSpLocks/>
              <a:stCxn id="12" idx="0"/>
              <a:endCxn id="10" idx="2"/>
            </p:cNvCxnSpPr>
            <p:nvPr/>
          </p:nvCxnSpPr>
          <p:spPr>
            <a:xfrm flipH="1" flipV="1">
              <a:off x="6096000" y="4051299"/>
              <a:ext cx="273" cy="3701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0F60D008-28CD-2A4B-A67E-404D8B3830B8}"/>
                </a:ext>
              </a:extLst>
            </p:cNvPr>
            <p:cNvCxnSpPr>
              <a:cxnSpLocks/>
              <a:stCxn id="28" idx="0"/>
              <a:endCxn id="12" idx="2"/>
            </p:cNvCxnSpPr>
            <p:nvPr/>
          </p:nvCxnSpPr>
          <p:spPr>
            <a:xfrm flipV="1">
              <a:off x="6095999" y="5122212"/>
              <a:ext cx="274" cy="34917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85163C-2670-D047-9DA3-3B4A5107E1C0}"/>
              </a:ext>
            </a:extLst>
          </p:cNvPr>
          <p:cNvGrpSpPr/>
          <p:nvPr/>
        </p:nvGrpSpPr>
        <p:grpSpPr>
          <a:xfrm>
            <a:off x="8801156" y="4042085"/>
            <a:ext cx="1447779" cy="1069726"/>
            <a:chOff x="8801156" y="4042085"/>
            <a:chExt cx="1447779" cy="1069726"/>
          </a:xfrm>
        </p:grpSpPr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7262AB53-5972-714C-BF36-BD0F609F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1156" y="4415758"/>
              <a:ext cx="1447779" cy="6960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square" anchor="ctr"/>
            <a:lstStyle/>
            <a:p>
              <a:pPr marL="7938" indent="-7938" algn="ctr" defTabSz="762000">
                <a:spcBef>
                  <a:spcPct val="20000"/>
                </a:spcBef>
              </a:pPr>
              <a:r>
                <a:rPr kumimoji="1" lang="en-US" altLang="ko-KR" sz="1600" dirty="0"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Store record for specific site </a:t>
              </a:r>
            </a:p>
          </p:txBody>
        </p: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D6560917-DA6C-3146-9E50-2C1C6E290FD2}"/>
                </a:ext>
              </a:extLst>
            </p:cNvPr>
            <p:cNvCxnSpPr>
              <a:cxnSpLocks/>
              <a:stCxn id="13" idx="0"/>
              <a:endCxn id="9" idx="2"/>
            </p:cNvCxnSpPr>
            <p:nvPr/>
          </p:nvCxnSpPr>
          <p:spPr>
            <a:xfrm flipV="1">
              <a:off x="9525046" y="4042085"/>
              <a:ext cx="2" cy="37367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BB34E8F5-7DB6-1540-AF8A-0D2F64FE7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</p:spTree>
    <p:extLst>
      <p:ext uri="{BB962C8B-B14F-4D97-AF65-F5344CB8AC3E}">
        <p14:creationId xmlns:p14="http://schemas.microsoft.com/office/powerpoint/2010/main" val="421488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ko-KR" b="0" dirty="0"/>
              <a:t>The measure of the </a:t>
            </a:r>
            <a:r>
              <a:rPr lang="en-US" altLang="ko-KR" b="0" u="sng" dirty="0"/>
              <a:t>interdependence</a:t>
            </a:r>
            <a:r>
              <a:rPr lang="en-US" altLang="ko-KR" b="0" dirty="0"/>
              <a:t> of one module to another</a:t>
            </a:r>
          </a:p>
          <a:p>
            <a:pPr eaLnBrk="1" hangingPunct="1"/>
            <a:r>
              <a:rPr lang="en-US" altLang="ko-KR" b="0" dirty="0"/>
              <a:t>Low coupling minimize </a:t>
            </a:r>
            <a:r>
              <a:rPr lang="en-US" altLang="ko-KR" b="0" u="sng" dirty="0"/>
              <a:t>ripple effect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Coupling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5E7EC9C-744A-6242-8446-83C565A36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5980" y="72977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EDCBBF33-977F-54F3-0BDF-6C906993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36396"/>
            <a:ext cx="4876800" cy="4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56FCED-FC0E-FA0D-DEF2-5272848D687B}"/>
              </a:ext>
            </a:extLst>
          </p:cNvPr>
          <p:cNvSpPr txBox="1"/>
          <p:nvPr/>
        </p:nvSpPr>
        <p:spPr>
          <a:xfrm>
            <a:off x="6675753" y="6232736"/>
            <a:ext cx="264122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https</a:t>
            </a:r>
            <a:r>
              <a:rPr lang="ko-KR" altLang="en-US" sz="600" dirty="0">
                <a:solidFill>
                  <a:srgbClr val="B2B2B2"/>
                </a:solidFill>
                <a:latin typeface="Arial" charset="0"/>
                <a:ea typeface="굴림" charset="-127"/>
              </a:rPr>
              <a:t>://</a:t>
            </a:r>
            <a:r>
              <a:rPr lang="ko-KR" altLang="en-US" sz="6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en.wikipedia.org</a:t>
            </a:r>
            <a:r>
              <a:rPr lang="ko-KR" altLang="en-US" sz="600" dirty="0">
                <a:solidFill>
                  <a:srgbClr val="B2B2B2"/>
                </a:solidFill>
                <a:latin typeface="Arial" charset="0"/>
                <a:ea typeface="굴림" charset="-127"/>
              </a:rPr>
              <a:t>/</a:t>
            </a:r>
            <a:r>
              <a:rPr lang="ko-KR" altLang="en-US" sz="6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wiki</a:t>
            </a:r>
            <a:r>
              <a:rPr lang="ko-KR" altLang="en-US" sz="600" dirty="0">
                <a:solidFill>
                  <a:srgbClr val="B2B2B2"/>
                </a:solidFill>
                <a:latin typeface="Arial" charset="0"/>
                <a:ea typeface="굴림" charset="-127"/>
              </a:rPr>
              <a:t>/Coupling_%28computer_programming%29</a:t>
            </a:r>
          </a:p>
        </p:txBody>
      </p:sp>
    </p:spTree>
    <p:extLst>
      <p:ext uri="{BB962C8B-B14F-4D97-AF65-F5344CB8AC3E}">
        <p14:creationId xmlns:p14="http://schemas.microsoft.com/office/powerpoint/2010/main" val="2828428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11EF79-04F0-5642-9C0D-26F882BF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58" y="929764"/>
            <a:ext cx="8466090" cy="4998472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Levels of Coupling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676DBB-FFF5-2B41-877E-17F7A78DC253}"/>
              </a:ext>
            </a:extLst>
          </p:cNvPr>
          <p:cNvGrpSpPr/>
          <p:nvPr/>
        </p:nvGrpSpPr>
        <p:grpSpPr>
          <a:xfrm>
            <a:off x="9857773" y="2133600"/>
            <a:ext cx="2228282" cy="3031350"/>
            <a:chOff x="9283324" y="2912250"/>
            <a:chExt cx="2228282" cy="3031350"/>
          </a:xfrm>
        </p:grpSpPr>
        <p:sp>
          <p:nvSpPr>
            <p:cNvPr id="2" name="아래쪽 화살표 1"/>
            <p:cNvSpPr/>
            <p:nvPr/>
          </p:nvSpPr>
          <p:spPr>
            <a:xfrm>
              <a:off x="9283324" y="2912250"/>
              <a:ext cx="468243" cy="30313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B35242-E11A-8E42-AAAB-E2CBEBA116F6}"/>
                </a:ext>
              </a:extLst>
            </p:cNvPr>
            <p:cNvSpPr/>
            <p:nvPr/>
          </p:nvSpPr>
          <p:spPr>
            <a:xfrm>
              <a:off x="9860192" y="5543490"/>
              <a:ext cx="16514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i="1" dirty="0">
                  <a:solidFill>
                    <a:srgbClr val="0432FF"/>
                  </a:solidFill>
                  <a:latin typeface="Arial" charset="0"/>
                  <a:cs typeface="Arial" charset="0"/>
                </a:rPr>
                <a:t>better quality</a:t>
              </a:r>
              <a:endParaRPr lang="ko-Kore-KR" altLang="en-US" i="1" dirty="0">
                <a:solidFill>
                  <a:srgbClr val="0432FF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1D84CF-6539-1C4C-8BBA-E1C0354DB61B}"/>
              </a:ext>
            </a:extLst>
          </p:cNvPr>
          <p:cNvSpPr/>
          <p:nvPr/>
        </p:nvSpPr>
        <p:spPr>
          <a:xfrm>
            <a:off x="477780" y="6260248"/>
            <a:ext cx="69653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David Stotts,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Intramodule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 Coupling, COMP145, University of North Carolina (https://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www.cs.unc.edu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/~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stotts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/COMP145/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cohesion.html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DC0895-98BD-A149-A7F1-F251700F425C}"/>
              </a:ext>
            </a:extLst>
          </p:cNvPr>
          <p:cNvSpPr/>
          <p:nvPr/>
        </p:nvSpPr>
        <p:spPr>
          <a:xfrm>
            <a:off x="279399" y="6065272"/>
            <a:ext cx="39116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Stephen R.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Schach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, “Practical Software Engineering”, Richard D Irwin</a:t>
            </a:r>
          </a:p>
        </p:txBody>
      </p:sp>
    </p:spTree>
    <p:extLst>
      <p:ext uri="{BB962C8B-B14F-4D97-AF65-F5344CB8AC3E}">
        <p14:creationId xmlns:p14="http://schemas.microsoft.com/office/powerpoint/2010/main" val="2533588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Today’s Plan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dirty="0"/>
              <a:t>Design Concepts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Modularization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Information hiding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Cohesion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Coupling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 algn="ctr"/>
              <a:t>3</a:t>
            </a:fld>
            <a:endParaRPr lang="ko-KR" alt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ko-KR" b="0" dirty="0"/>
              <a:t>One module </a:t>
            </a:r>
            <a:r>
              <a:rPr lang="en-US" altLang="ko-KR" b="0" u="sng" dirty="0"/>
              <a:t>branches</a:t>
            </a:r>
            <a:r>
              <a:rPr lang="en-US" altLang="ko-KR" b="0" dirty="0"/>
              <a:t> into another module   	</a:t>
            </a:r>
          </a:p>
          <a:p>
            <a:pPr eaLnBrk="1" hangingPunct="1"/>
            <a:r>
              <a:rPr lang="en-US" altLang="ko-KR" b="0" dirty="0"/>
              <a:t>One module </a:t>
            </a:r>
            <a:r>
              <a:rPr lang="en-US" altLang="ko-KR" b="0" u="sng" dirty="0"/>
              <a:t>references</a:t>
            </a:r>
            <a:r>
              <a:rPr lang="en-US" altLang="ko-KR" b="0" dirty="0"/>
              <a:t> or alters data contained inside another module</a:t>
            </a:r>
          </a:p>
          <a:p>
            <a:pPr eaLnBrk="1" hangingPunct="1"/>
            <a:r>
              <a:rPr lang="en-US" altLang="ko-KR" b="0" dirty="0"/>
              <a:t>Examples:</a:t>
            </a:r>
          </a:p>
          <a:p>
            <a:pPr lvl="1" eaLnBrk="1" hangingPunct="1"/>
            <a:r>
              <a:rPr lang="en-US" altLang="ko-KR" dirty="0"/>
              <a:t>Module P modifies a statement of module Q</a:t>
            </a:r>
          </a:p>
          <a:p>
            <a:pPr lvl="1" eaLnBrk="1" hangingPunct="1"/>
            <a:r>
              <a:rPr lang="en-US" altLang="ko-KR" dirty="0"/>
              <a:t>Module P refers to local data of module Q</a:t>
            </a:r>
          </a:p>
          <a:p>
            <a:pPr lvl="1" eaLnBrk="1" hangingPunct="1"/>
            <a:r>
              <a:rPr lang="en-US" altLang="ko-KR" dirty="0"/>
              <a:t>Module P branches to a local label of Module Q</a:t>
            </a:r>
            <a:endParaRPr lang="en-US" altLang="ko-KR" sz="2000" b="1" dirty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Content Coupling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741D7C9-7629-0D4D-A39F-AAB2FF06D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308EC-9CAC-F54A-8252-DD09C449D87D}"/>
              </a:ext>
            </a:extLst>
          </p:cNvPr>
          <p:cNvSpPr/>
          <p:nvPr/>
        </p:nvSpPr>
        <p:spPr>
          <a:xfrm>
            <a:off x="477780" y="6093768"/>
            <a:ext cx="69653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David Stotts,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Intramodule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 Coupling, COMP145, University of North Carolina (https://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www.cs.unc.edu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/~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stotts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/COMP145/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cohesion.html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957343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Common Coupling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ko-KR" dirty="0"/>
              <a:t>Two modules share the same </a:t>
            </a:r>
            <a:r>
              <a:rPr kumimoji="1" lang="en-US" altLang="ko-KR" u="sng" dirty="0"/>
              <a:t>global variables</a:t>
            </a:r>
            <a:r>
              <a:rPr kumimoji="1" lang="en-US" altLang="ko-KR" dirty="0"/>
              <a:t> (data)</a:t>
            </a:r>
          </a:p>
          <a:p>
            <a:r>
              <a:rPr kumimoji="1" lang="en-US" altLang="ko-KR" dirty="0"/>
              <a:t>Example: ‘common’ in Fortran</a:t>
            </a:r>
          </a:p>
          <a:p>
            <a:r>
              <a:rPr lang="en-US" altLang="ko-KR" dirty="0"/>
              <a:t>Drawbacks:</a:t>
            </a:r>
          </a:p>
          <a:p>
            <a:pPr lvl="1"/>
            <a:r>
              <a:rPr lang="en-US" altLang="ko-KR" dirty="0"/>
              <a:t>Reduce readability</a:t>
            </a:r>
          </a:p>
          <a:p>
            <a:pPr lvl="1"/>
            <a:r>
              <a:rPr lang="en-US" altLang="ko-KR" dirty="0"/>
              <a:t>Can introduce side effects</a:t>
            </a:r>
          </a:p>
          <a:p>
            <a:pPr lvl="1"/>
            <a:r>
              <a:rPr lang="en-US" altLang="ko-KR" dirty="0"/>
              <a:t>Difficult to maintain</a:t>
            </a:r>
          </a:p>
          <a:p>
            <a:pPr lvl="1"/>
            <a:r>
              <a:rPr lang="en-US" altLang="ko-KR" dirty="0"/>
              <a:t>Difficult to reuse</a:t>
            </a:r>
          </a:p>
          <a:p>
            <a:pPr lvl="1"/>
            <a:r>
              <a:rPr lang="en-US" altLang="ko-KR" dirty="0"/>
              <a:t>May cause security problems</a:t>
            </a:r>
          </a:p>
          <a:p>
            <a:endParaRPr kumimoji="1"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CS30500        Copyright (c) In-Young Ko, KAIST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01DB4-F4F8-854C-847A-BD66F7E51DBB}" type="slidenum">
              <a:rPr kumimoji="1" lang="ko-KR" altLang="en-US" smtClean="0"/>
              <a:t>31</a:t>
            </a:fld>
            <a:endParaRPr kumimoji="1"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F9D966B-1AE3-BA46-8472-CF18B70B8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875E0-77AE-9445-9193-94E715903051}"/>
              </a:ext>
            </a:extLst>
          </p:cNvPr>
          <p:cNvSpPr/>
          <p:nvPr/>
        </p:nvSpPr>
        <p:spPr>
          <a:xfrm>
            <a:off x="7239000" y="1600200"/>
            <a:ext cx="4419600" cy="20313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defTabSz="762000"/>
            <a:r>
              <a:rPr kumimoji="1" lang="en-US" altLang="ko-KR" dirty="0">
                <a:latin typeface="Courier New" pitchFamily="49" charset="0"/>
                <a:ea typeface="돋움" pitchFamily="50" charset="-127"/>
              </a:rPr>
              <a:t>WHILE (</a:t>
            </a:r>
            <a:r>
              <a:rPr kumimoji="1" lang="en-US" altLang="ko-KR" dirty="0" err="1">
                <a:latin typeface="Courier New" pitchFamily="49" charset="0"/>
                <a:ea typeface="돋움" pitchFamily="50" charset="-127"/>
              </a:rPr>
              <a:t>global_variable</a:t>
            </a:r>
            <a:r>
              <a:rPr kumimoji="1" lang="en-US" altLang="ko-KR" dirty="0">
                <a:latin typeface="Courier New" pitchFamily="49" charset="0"/>
                <a:ea typeface="돋움" pitchFamily="50" charset="-127"/>
              </a:rPr>
              <a:t> == 0)</a:t>
            </a:r>
          </a:p>
          <a:p>
            <a:pPr defTabSz="762000"/>
            <a:r>
              <a:rPr kumimoji="1" lang="en-US" altLang="ko-KR" dirty="0">
                <a:latin typeface="Courier New" pitchFamily="49" charset="0"/>
                <a:ea typeface="돋움" pitchFamily="50" charset="-127"/>
              </a:rPr>
              <a:t>{	</a:t>
            </a:r>
          </a:p>
          <a:p>
            <a:pPr defTabSz="762000"/>
            <a:r>
              <a:rPr kumimoji="1" lang="en-US" altLang="ko-KR" dirty="0">
                <a:latin typeface="Courier New" pitchFamily="49" charset="0"/>
                <a:ea typeface="돋움" pitchFamily="50" charset="-127"/>
              </a:rPr>
              <a:t>	if(</a:t>
            </a:r>
            <a:r>
              <a:rPr kumimoji="1" lang="en-US" altLang="ko-KR" dirty="0" err="1">
                <a:latin typeface="Courier New" pitchFamily="49" charset="0"/>
                <a:ea typeface="돋움" pitchFamily="50" charset="-127"/>
              </a:rPr>
              <a:t>parameter_xyz</a:t>
            </a:r>
            <a:r>
              <a:rPr kumimoji="1" lang="en-US" altLang="ko-KR" dirty="0">
                <a:latin typeface="Courier New" pitchFamily="49" charset="0"/>
                <a:ea typeface="돋움" pitchFamily="50" charset="-127"/>
              </a:rPr>
              <a:t> &gt; 25)</a:t>
            </a:r>
          </a:p>
          <a:p>
            <a:pPr defTabSz="762000"/>
            <a:r>
              <a:rPr kumimoji="1" lang="en-US" altLang="ko-KR" dirty="0">
                <a:latin typeface="Courier New" pitchFamily="49" charset="0"/>
                <a:ea typeface="돋움" pitchFamily="50" charset="-127"/>
              </a:rPr>
              <a:t>		function_3( );</a:t>
            </a:r>
          </a:p>
          <a:p>
            <a:pPr defTabSz="762000"/>
            <a:r>
              <a:rPr kumimoji="1" lang="en-US" altLang="ko-KR" dirty="0">
                <a:latin typeface="Courier New" pitchFamily="49" charset="0"/>
                <a:ea typeface="돋움" pitchFamily="50" charset="-127"/>
              </a:rPr>
              <a:t>	else</a:t>
            </a:r>
          </a:p>
          <a:p>
            <a:pPr defTabSz="762000"/>
            <a:r>
              <a:rPr kumimoji="1" lang="en-US" altLang="ko-KR" dirty="0">
                <a:latin typeface="Courier New" pitchFamily="49" charset="0"/>
                <a:ea typeface="돋움" pitchFamily="50" charset="-127"/>
              </a:rPr>
              <a:t>		function_4( );</a:t>
            </a:r>
          </a:p>
          <a:p>
            <a:pPr defTabSz="762000"/>
            <a:r>
              <a:rPr kumimoji="1" lang="en-US" altLang="ko-KR" dirty="0">
                <a:latin typeface="Courier New" pitchFamily="49" charset="0"/>
                <a:ea typeface="돋움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161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Control Coupling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ko-KR" dirty="0"/>
              <a:t>Two modules communicate through </a:t>
            </a:r>
            <a:r>
              <a:rPr lang="en-US" altLang="ko-KR" u="sng" dirty="0"/>
              <a:t>control flags</a:t>
            </a:r>
          </a:p>
          <a:p>
            <a:pPr eaLnBrk="1" hangingPunct="1"/>
            <a:r>
              <a:rPr lang="en-US" altLang="ko-KR" dirty="0"/>
              <a:t>One module explicitly controls the logic of the other</a:t>
            </a:r>
          </a:p>
          <a:p>
            <a:pPr eaLnBrk="1" hangingPunct="1"/>
            <a:r>
              <a:rPr lang="en-US" altLang="ko-KR" dirty="0"/>
              <a:t>Q: control-coupled?</a:t>
            </a:r>
          </a:p>
          <a:p>
            <a:pPr marL="757238" lvl="1" indent="0" eaLnBrk="1" hangingPunct="1">
              <a:buFontTx/>
              <a:buNone/>
            </a:pPr>
            <a:r>
              <a:rPr lang="en-US" altLang="ko-KR" i="1" dirty="0">
                <a:solidFill>
                  <a:schemeClr val="accent6">
                    <a:lumMod val="75000"/>
                  </a:schemeClr>
                </a:solidFill>
              </a:rPr>
              <a:t>Module P calls module Q, and passes back a flag to P that says, "I am unable to complete my task.", then Q is passing data.</a:t>
            </a:r>
          </a:p>
          <a:p>
            <a:pPr marL="757238" lvl="1" indent="0" eaLnBrk="1" hangingPunct="1">
              <a:buFontTx/>
              <a:buNone/>
            </a:pPr>
            <a:r>
              <a:rPr lang="en-US" altLang="ko-KR" i="1" dirty="0">
                <a:solidFill>
                  <a:schemeClr val="accent6">
                    <a:lumMod val="75000"/>
                  </a:schemeClr>
                </a:solidFill>
              </a:rPr>
              <a:t>If the flag means, "I am unable to complete my task; accordingly, write error message ABC123."</a:t>
            </a:r>
            <a:endParaRPr lang="en-US" altLang="ko-KR" dirty="0">
              <a:solidFill>
                <a:srgbClr val="0432FF"/>
              </a:solidFill>
            </a:endParaRPr>
          </a:p>
          <a:p>
            <a:pPr eaLnBrk="1" hangingPunct="1"/>
            <a:r>
              <a:rPr lang="en-US" altLang="ko-KR" dirty="0"/>
              <a:t>Drawbacks:</a:t>
            </a:r>
          </a:p>
          <a:p>
            <a:pPr lvl="1" eaLnBrk="1" hangingPunct="1"/>
            <a:r>
              <a:rPr lang="en-US" altLang="ko-KR" sz="2800" dirty="0"/>
              <a:t>Two modules are not independent</a:t>
            </a:r>
          </a:p>
          <a:p>
            <a:pPr lvl="1" eaLnBrk="1" hangingPunct="1"/>
            <a:r>
              <a:rPr lang="en-US" altLang="ko-KR" sz="2800" dirty="0"/>
              <a:t>Generally associated with </a:t>
            </a:r>
            <a:r>
              <a:rPr lang="en-US" altLang="ko-KR" sz="2800" u="sng" dirty="0"/>
              <a:t>logical cohesion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Spring 2025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CS30500        Copyright (c) In-Young Ko, KAIST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28CB37-9868-457B-AE39-A23028AE1A02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9FC8F6D-60B5-CE49-8A64-7F99FE28C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54E4F9-75A6-1F4A-B587-9BFDD4059898}"/>
              </a:ext>
            </a:extLst>
          </p:cNvPr>
          <p:cNvSpPr/>
          <p:nvPr/>
        </p:nvSpPr>
        <p:spPr>
          <a:xfrm>
            <a:off x="6160731" y="3810000"/>
            <a:ext cx="3108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dirty="0">
                <a:solidFill>
                  <a:srgbClr val="0432FF"/>
                </a:solidFill>
                <a:latin typeface="Arial" charset="0"/>
                <a:cs typeface="Arial" charset="0"/>
                <a:sym typeface="Wingdings"/>
              </a:rPr>
              <a:t> control coupled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71540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ko-KR" b="0" dirty="0"/>
              <a:t>Two modules communicate via a passed </a:t>
            </a:r>
            <a:r>
              <a:rPr lang="en-US" altLang="ko-KR" b="0" u="sng" dirty="0"/>
              <a:t>data structure</a:t>
            </a:r>
            <a:r>
              <a:rPr lang="en-US" altLang="ko-KR" b="0" dirty="0"/>
              <a:t> which contains </a:t>
            </a:r>
            <a:r>
              <a:rPr lang="en-US" altLang="ko-KR" b="0" u="sng" dirty="0"/>
              <a:t>more information than necessary</a:t>
            </a:r>
          </a:p>
          <a:p>
            <a:pPr eaLnBrk="1" hangingPunct="1"/>
            <a:r>
              <a:rPr lang="en-US" altLang="ko-KR" b="0" dirty="0"/>
              <a:t>Example:</a:t>
            </a:r>
          </a:p>
          <a:p>
            <a:pPr lvl="1" eaLnBrk="1" hangingPunct="1"/>
            <a:r>
              <a:rPr lang="en-US" altLang="ko-KR" dirty="0" err="1"/>
              <a:t>Calculate_withholding</a:t>
            </a:r>
            <a:r>
              <a:rPr lang="en-US" altLang="ko-KR" dirty="0"/>
              <a:t>(</a:t>
            </a:r>
            <a:r>
              <a:rPr lang="en-US" altLang="ko-KR" dirty="0" err="1"/>
              <a:t>employee_record</a:t>
            </a:r>
            <a:r>
              <a:rPr lang="en-US" altLang="ko-KR" dirty="0"/>
              <a:t>)   </a:t>
            </a:r>
          </a:p>
          <a:p>
            <a:pPr eaLnBrk="1" hangingPunct="1"/>
            <a:r>
              <a:rPr lang="en-US" altLang="ko-KR" b="0" dirty="0"/>
              <a:t>Drawbacks:</a:t>
            </a:r>
          </a:p>
          <a:p>
            <a:pPr lvl="1" eaLnBrk="1" hangingPunct="1"/>
            <a:r>
              <a:rPr lang="en-US" altLang="ko-KR" dirty="0"/>
              <a:t>Difficult to understand the interface</a:t>
            </a:r>
          </a:p>
          <a:p>
            <a:pPr lvl="1" eaLnBrk="1" hangingPunct="1"/>
            <a:r>
              <a:rPr lang="en-US" altLang="ko-KR" dirty="0"/>
              <a:t>Difficult to reuse</a:t>
            </a:r>
            <a:endParaRPr lang="en-US" altLang="ko-KR" sz="2000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Stamp Coupling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99BD3D0-062B-374E-BE9B-7D6EA523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DFDDE2-B5A4-C04E-A885-A72D7EC73894}"/>
              </a:ext>
            </a:extLst>
          </p:cNvPr>
          <p:cNvSpPr/>
          <p:nvPr/>
        </p:nvSpPr>
        <p:spPr>
          <a:xfrm>
            <a:off x="477780" y="6093768"/>
            <a:ext cx="69653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David Stotts,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Intramodule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 Coupling, COMP145, University of North Carolina (https://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www.cs.unc.edu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/~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stotts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/COMP145/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cohesion.html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5975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ko-KR" b="0" dirty="0"/>
              <a:t>Two modules communicate via </a:t>
            </a:r>
            <a:r>
              <a:rPr lang="en-US" altLang="ko-KR" b="0" u="sng" dirty="0"/>
              <a:t>parameters</a:t>
            </a:r>
          </a:p>
          <a:p>
            <a:pPr eaLnBrk="1" hangingPunct="1"/>
            <a:r>
              <a:rPr lang="en-US" altLang="ko-KR" b="0" dirty="0"/>
              <a:t>Should be a goal of design</a:t>
            </a:r>
          </a:p>
          <a:p>
            <a:pPr eaLnBrk="1" hangingPunct="1"/>
            <a:r>
              <a:rPr lang="en-US" altLang="ko-KR" b="0" dirty="0"/>
              <a:t>Easy to maintain</a:t>
            </a:r>
          </a:p>
          <a:p>
            <a:pPr eaLnBrk="1" hangingPunct="1"/>
            <a:r>
              <a:rPr lang="en-US" altLang="ko-KR" b="0" dirty="0"/>
              <a:t>Examples:</a:t>
            </a:r>
          </a:p>
          <a:p>
            <a:pPr lvl="1" eaLnBrk="1" hangingPunct="1"/>
            <a:r>
              <a:rPr lang="en-US" altLang="ko-KR" dirty="0" err="1"/>
              <a:t>Display_time_of_arrival</a:t>
            </a:r>
            <a:r>
              <a:rPr lang="en-US" altLang="ko-KR" dirty="0"/>
              <a:t> (</a:t>
            </a:r>
            <a:r>
              <a:rPr lang="en-US" altLang="ko-KR" dirty="0" err="1"/>
              <a:t>flight_number</a:t>
            </a:r>
            <a:r>
              <a:rPr lang="en-US" altLang="ko-KR" dirty="0"/>
              <a:t>)</a:t>
            </a:r>
          </a:p>
          <a:p>
            <a:pPr lvl="1" eaLnBrk="1" hangingPunct="1"/>
            <a:r>
              <a:rPr lang="en-US" altLang="ko-KR" dirty="0" err="1"/>
              <a:t>Compute_product</a:t>
            </a:r>
            <a:r>
              <a:rPr lang="en-US" altLang="ko-KR" dirty="0"/>
              <a:t>(</a:t>
            </a:r>
            <a:r>
              <a:rPr lang="en-US" altLang="ko-KR" dirty="0" err="1"/>
              <a:t>first_number</a:t>
            </a:r>
            <a:r>
              <a:rPr lang="en-US" altLang="ko-KR" dirty="0"/>
              <a:t>, </a:t>
            </a:r>
            <a:r>
              <a:rPr lang="en-US" altLang="ko-KR" dirty="0" err="1"/>
              <a:t>second_number</a:t>
            </a:r>
            <a:r>
              <a:rPr lang="en-US" altLang="ko-KR" dirty="0"/>
              <a:t>, result)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ko-KR" dirty="0"/>
              <a:t>Data Coupling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B665EB9-95B4-1F49-A60A-5CCC960B2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</p:spTree>
    <p:extLst>
      <p:ext uri="{BB962C8B-B14F-4D97-AF65-F5344CB8AC3E}">
        <p14:creationId xmlns:p14="http://schemas.microsoft.com/office/powerpoint/2010/main" val="275580953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306E5-1123-B64C-9E5B-8E39AFBD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Coupling Examples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85B10-585E-514C-ACBD-E28FC9F4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232EE-AE4E-AE46-8DA9-8BED3D61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1B000-A80B-E446-B2FB-E813640E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35</a:t>
            </a:fld>
            <a:endParaRPr lang="ko-KR" altLang="en-US" dirty="0"/>
          </a:p>
        </p:txBody>
      </p:sp>
      <p:pic>
        <p:nvPicPr>
          <p:cNvPr id="24578" name="Picture 2" descr="SE 325425 Principles and Practices of Software Engineering">
            <a:extLst>
              <a:ext uri="{FF2B5EF4-FFF2-40B4-BE49-F238E27FC236}">
                <a16:creationId xmlns:a16="http://schemas.microsoft.com/office/drawing/2014/main" id="{E7254FF4-1030-4140-822B-274229911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9"/>
          <a:stretch/>
        </p:blipFill>
        <p:spPr bwMode="auto">
          <a:xfrm>
            <a:off x="1823520" y="1148179"/>
            <a:ext cx="7722442" cy="48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0AC738-25CA-E946-B63B-97B549C77428}"/>
              </a:ext>
            </a:extLst>
          </p:cNvPr>
          <p:cNvSpPr/>
          <p:nvPr/>
        </p:nvSpPr>
        <p:spPr>
          <a:xfrm>
            <a:off x="2362200" y="5719438"/>
            <a:ext cx="4367741" cy="22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James </a:t>
            </a:r>
            <a:r>
              <a:rPr lang="en-US" altLang="ko-Kore-KR" sz="900" dirty="0" err="1">
                <a:solidFill>
                  <a:srgbClr val="B2B2B2"/>
                </a:solidFill>
                <a:latin typeface="Arial" charset="0"/>
                <a:ea typeface="굴림" charset="-127"/>
              </a:rPr>
              <a:t>Nowotarski</a:t>
            </a:r>
            <a:r>
              <a:rPr lang="en-US" altLang="ko-Kore-KR" sz="900" dirty="0">
                <a:solidFill>
                  <a:srgbClr val="B2B2B2"/>
                </a:solidFill>
                <a:latin typeface="Arial" charset="0"/>
                <a:ea typeface="굴림" charset="-127"/>
              </a:rPr>
              <a:t>, SE 325425: Principles and Practices of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71451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b="0" dirty="0"/>
              <a:t>Is functional cohesion always good?</a:t>
            </a:r>
          </a:p>
          <a:p>
            <a:pPr marL="407988" lvl="1" indent="-7938">
              <a:buNone/>
            </a:pPr>
            <a:r>
              <a:rPr lang="en-US" altLang="ko-KR" b="0" dirty="0">
                <a:solidFill>
                  <a:schemeClr val="accent6">
                    <a:lumMod val="75000"/>
                  </a:schemeClr>
                </a:solidFill>
              </a:rPr>
              <a:t>There might be some occasions in which we have to choose another type of cohesion instead of functional cohesion. </a:t>
            </a:r>
          </a:p>
          <a:p>
            <a:pPr marL="407988" lvl="1" indent="-7938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In what case</a:t>
            </a:r>
            <a:r>
              <a:rPr lang="en-US" altLang="ko-KR" b="0" dirty="0">
                <a:solidFill>
                  <a:schemeClr val="accent6">
                    <a:lumMod val="75000"/>
                  </a:schemeClr>
                </a:solidFill>
              </a:rPr>
              <a:t> and why?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ko-KR" b="0" dirty="0"/>
          </a:p>
          <a:p>
            <a:pPr eaLnBrk="1" hangingPunct="1"/>
            <a:r>
              <a:rPr lang="en-US" altLang="ko-KR" b="0" dirty="0"/>
              <a:t>Is data coupling always good?</a:t>
            </a:r>
          </a:p>
          <a:p>
            <a:pPr marL="407988" lvl="1" indent="-7938">
              <a:buNone/>
            </a:pPr>
            <a:r>
              <a:rPr lang="en-US" altLang="ko-KR" b="0" dirty="0">
                <a:solidFill>
                  <a:schemeClr val="accent6">
                    <a:lumMod val="75000"/>
                  </a:schemeClr>
                </a:solidFill>
              </a:rPr>
              <a:t>There might be some occasions in which we have to use common coupling, i.e., global variables.</a:t>
            </a:r>
          </a:p>
          <a:p>
            <a:pPr marL="407988" lvl="1" indent="-7938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In what case</a:t>
            </a:r>
            <a:r>
              <a:rPr lang="en-US" altLang="ko-KR" b="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and why</a:t>
            </a:r>
            <a:r>
              <a:rPr lang="en-US" altLang="ko-KR" b="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eaLnBrk="1" hangingPunct="1"/>
            <a:endParaRPr lang="en-US" altLang="ko-KR" b="0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Questions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D0B9840-C269-2E42-9293-98AA86FEE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</p:spTree>
    <p:extLst>
      <p:ext uri="{BB962C8B-B14F-4D97-AF65-F5344CB8AC3E}">
        <p14:creationId xmlns:p14="http://schemas.microsoft.com/office/powerpoint/2010/main" val="17434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Questions?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 algn="ctr"/>
              <a:t>37</a:t>
            </a:fld>
            <a:endParaRPr lang="ko-KR" alt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625A61-69AB-0943-9A59-DC921D34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Design Concepts</a:t>
            </a:r>
            <a:endParaRPr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4095571-16AF-C14A-8AEB-58B76E2CF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4355FF-039C-234A-9066-695A6F19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5FA42-4F9A-C04A-9A17-24A9CAB2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3AE10-DD69-6C49-9078-DFAF7FA9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95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dirty="0"/>
              <a:t>“Computer Programming is a Dying Art”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09600" y="1524000"/>
            <a:ext cx="11055019" cy="4800600"/>
          </a:xfrm>
        </p:spPr>
        <p:txBody>
          <a:bodyPr>
            <a:normAutofit/>
          </a:bodyPr>
          <a:lstStyle/>
          <a:p>
            <a:r>
              <a:rPr lang="en-US" altLang="ko-KR" dirty="0"/>
              <a:t>“There is definitely a need for people to learn kind of </a:t>
            </a:r>
            <a:r>
              <a:rPr lang="en-US" altLang="ko-KR" u="sng" dirty="0"/>
              <a:t>a computer science way of thinking about problems</a:t>
            </a:r>
            <a:r>
              <a:rPr lang="en-US" altLang="ko-KR" dirty="0"/>
              <a:t>, but not necessarily the language du jour,” says Erik Brynjolfsson, a professor at the MIT Sloan School of Management</a:t>
            </a:r>
          </a:p>
          <a:p>
            <a:r>
              <a:rPr lang="en-US" altLang="ko-KR" dirty="0"/>
              <a:t>Irving </a:t>
            </a:r>
            <a:r>
              <a:rPr lang="en-US" altLang="ko-KR" dirty="0" err="1"/>
              <a:t>Wladawsky</a:t>
            </a:r>
            <a:r>
              <a:rPr lang="en-US" altLang="ko-KR" dirty="0"/>
              <a:t>-Berger, formerly of IBM and now at New York University, “We should definitely teach </a:t>
            </a:r>
            <a:r>
              <a:rPr lang="en-US" altLang="ko-KR" dirty="0">
                <a:solidFill>
                  <a:srgbClr val="FF0000"/>
                </a:solidFill>
              </a:rPr>
              <a:t>design</a:t>
            </a:r>
            <a:r>
              <a:rPr lang="en-US" altLang="ko-KR" dirty="0"/>
              <a:t>. This is not coding, or even programming. It requires the </a:t>
            </a:r>
            <a:r>
              <a:rPr lang="en-US" altLang="ko-KR" u="sng" dirty="0"/>
              <a:t>ability to think about the problem, organize the approach, know how to use design tools</a:t>
            </a:r>
            <a:r>
              <a:rPr lang="en-US" altLang="ko-KR" dirty="0"/>
              <a:t>.”</a:t>
            </a:r>
            <a:endParaRPr kumimoji="1" lang="en-US" altLang="ko-KR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3B4F2A8-37FE-EF42-B783-4486FEE44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06766-689D-1344-B5AD-DDF73C8E4C8A}"/>
              </a:ext>
            </a:extLst>
          </p:cNvPr>
          <p:cNvSpPr/>
          <p:nvPr/>
        </p:nvSpPr>
        <p:spPr>
          <a:xfrm>
            <a:off x="3449185" y="846982"/>
            <a:ext cx="5293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>
                <a:solidFill>
                  <a:srgbClr val="0F4191"/>
                </a:solidFill>
                <a:latin typeface="Arial" charset="0"/>
                <a:cs typeface="Arial" charset="0"/>
              </a:rPr>
              <a:t>(</a:t>
            </a:r>
            <a:r>
              <a:rPr kumimoji="1" lang="en-US" altLang="ko-KR" sz="2000" dirty="0">
                <a:solidFill>
                  <a:srgbClr val="0F4191"/>
                </a:solidFill>
                <a:latin typeface="Arial" charset="0"/>
                <a:cs typeface="Arial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Newsweek, by Kevin Maney, 2014</a:t>
            </a:r>
            <a:r>
              <a:rPr kumimoji="1" lang="en-US" altLang="ko-KR" sz="2000" dirty="0">
                <a:solidFill>
                  <a:srgbClr val="0F4191"/>
                </a:solidFill>
                <a:latin typeface="Arial" charset="0"/>
                <a:cs typeface="Arial" charset="0"/>
              </a:rPr>
              <a:t>)</a:t>
            </a:r>
            <a:r>
              <a:rPr kumimoji="1" lang="en-US" altLang="ko-KR" sz="2400" dirty="0">
                <a:solidFill>
                  <a:srgbClr val="0F4191"/>
                </a:solidFill>
                <a:latin typeface="Arial" charset="0"/>
                <a:cs typeface="Arial" charset="0"/>
              </a:rPr>
              <a:t> 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32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01347-60F3-6F5D-F020-8565AB8C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“Don’t Learn to Code”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45513-45D4-A36A-5D27-1EAF5F68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32643-C7E7-D87C-A162-8D051BA9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7A778-83EC-853A-57E2-AE70C115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0621D-93F6-B5C2-62DF-FBE00E4CC548}"/>
              </a:ext>
            </a:extLst>
          </p:cNvPr>
          <p:cNvSpPr txBox="1"/>
          <p:nvPr/>
        </p:nvSpPr>
        <p:spPr>
          <a:xfrm>
            <a:off x="3200400" y="5819140"/>
            <a:ext cx="5130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https://www.youtube.com/watch?v=yj73GIEKmLI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on't learn to code: Nvidia's Jensen Huang advises different career">
            <a:extLst>
              <a:ext uri="{FF2B5EF4-FFF2-40B4-BE49-F238E27FC236}">
                <a16:creationId xmlns:a16="http://schemas.microsoft.com/office/drawing/2014/main" id="{F85150D9-1C58-2C8E-A365-AA0C39B9B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33138"/>
            <a:ext cx="7112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72BBB-81FB-6099-8300-D06D6C6EFEA8}"/>
              </a:ext>
            </a:extLst>
          </p:cNvPr>
          <p:cNvSpPr txBox="1"/>
          <p:nvPr/>
        </p:nvSpPr>
        <p:spPr>
          <a:xfrm>
            <a:off x="2133600" y="1107200"/>
            <a:ext cx="586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Nvidia's founder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Jensen Huang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@World Government Summit 2024 in Dubai 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62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83417-AEE2-F571-62BC-DB358352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with AI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69A619-C5D2-8F08-6A3B-FA49E8F6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E272DE-6FE7-26E0-2CA6-3233CF90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4AD75-E2BF-8094-EDE1-348C4166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C649A-E9EF-45A9-C3C0-4D8E5D200A91}"/>
              </a:ext>
            </a:extLst>
          </p:cNvPr>
          <p:cNvSpPr txBox="1"/>
          <p:nvPr/>
        </p:nvSpPr>
        <p:spPr>
          <a:xfrm>
            <a:off x="4038600" y="6142524"/>
            <a:ext cx="3657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https://www.youtube.com/watch?v=LR04bU_yV5k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71E8B-5478-B11A-3B28-969D796C973A}"/>
              </a:ext>
            </a:extLst>
          </p:cNvPr>
          <p:cNvSpPr txBox="1"/>
          <p:nvPr/>
        </p:nvSpPr>
        <p:spPr>
          <a:xfrm>
            <a:off x="1524000" y="4303311"/>
            <a:ext cx="350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www.cursor.com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9F6D8C-E5BA-15C9-C9D1-84AD1CC42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525" y="2508722"/>
            <a:ext cx="7503676" cy="35110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F4B9D2-61E4-BA00-3D5B-9E022D453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0" y="752058"/>
            <a:ext cx="7726060" cy="3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09600" y="914400"/>
            <a:ext cx="7543800" cy="215872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The </a:t>
            </a:r>
            <a:r>
              <a:rPr lang="en-US" altLang="ko-KR" sz="2400" u="sng" dirty="0"/>
              <a:t>last SE action</a:t>
            </a:r>
            <a:r>
              <a:rPr lang="en-US" altLang="ko-KR" sz="2400" dirty="0"/>
              <a:t> within the </a:t>
            </a:r>
            <a:r>
              <a:rPr lang="en-US" altLang="ko-KR" sz="2400" u="sng" dirty="0"/>
              <a:t>modeling</a:t>
            </a:r>
            <a:r>
              <a:rPr lang="en-US" altLang="ko-KR" sz="2400" dirty="0"/>
              <a:t> activity and sets the stage for construction (code generation and testing)</a:t>
            </a:r>
          </a:p>
          <a:p>
            <a:r>
              <a:rPr lang="en-US" altLang="ko-KR" sz="2400" dirty="0"/>
              <a:t>Transforms requirements into the form that can help developers to build a software system effectively</a:t>
            </a:r>
          </a:p>
          <a:p>
            <a:endParaRPr kumimoji="1" lang="ko-KR" altLang="en-US" sz="240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0DFA1-5B51-481B-BC1A-57EEBE62BF0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What is software design?</a:t>
            </a:r>
            <a:endParaRPr kumimoji="1"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Spring 2025</a:t>
            </a:r>
            <a:endParaRPr kumimoji="1"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341E59C-6E96-4F40-8B30-63537C320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3822" y="6214081"/>
            <a:ext cx="894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 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pic>
        <p:nvPicPr>
          <p:cNvPr id="1026" name="Picture 2" descr="Bachelor of Design Studies - RMIT University">
            <a:extLst>
              <a:ext uri="{FF2B5EF4-FFF2-40B4-BE49-F238E27FC236}">
                <a16:creationId xmlns:a16="http://schemas.microsoft.com/office/drawing/2014/main" id="{D41791F5-7CCF-B144-9B8E-36AAFBB87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20139" r="11665" b="10556"/>
          <a:stretch/>
        </p:blipFill>
        <p:spPr bwMode="auto">
          <a:xfrm>
            <a:off x="8361810" y="1026715"/>
            <a:ext cx="3629047" cy="15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22C007-7AEB-494E-8316-B18E4653BF12}"/>
              </a:ext>
            </a:extLst>
          </p:cNvPr>
          <p:cNvSpPr/>
          <p:nvPr/>
        </p:nvSpPr>
        <p:spPr>
          <a:xfrm>
            <a:off x="686329" y="3107509"/>
            <a:ext cx="10896600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1650" lvl="1" indent="-291600">
              <a:spcBef>
                <a:spcPts val="1000"/>
              </a:spcBef>
              <a:buFont typeface="Arial" panose="020B0604020202020204" pitchFamily="34" charset="0"/>
              <a:buChar char="–"/>
            </a:pPr>
            <a:r>
              <a:rPr kumimoji="1" lang="en-US" altLang="en-US" sz="2000" b="1" dirty="0">
                <a:solidFill>
                  <a:srgbClr val="0432FF"/>
                </a:solidFill>
                <a:latin typeface="Arial" charset="0"/>
                <a:cs typeface="Arial" charset="0"/>
              </a:rPr>
              <a:t>Data/Class</a:t>
            </a:r>
            <a:r>
              <a:rPr kumimoji="1" lang="en-US" alt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  <a:t> design – transforms analysis classes into implementation classes and data structures</a:t>
            </a:r>
          </a:p>
          <a:p>
            <a:pPr marL="691650" lvl="1" indent="-291600">
              <a:spcBef>
                <a:spcPts val="1000"/>
              </a:spcBef>
              <a:buFont typeface="Arial" panose="020B0604020202020204" pitchFamily="34" charset="0"/>
              <a:buChar char="–"/>
            </a:pPr>
            <a:r>
              <a:rPr kumimoji="1" lang="en-US" altLang="en-US" sz="2000" b="1" dirty="0">
                <a:solidFill>
                  <a:srgbClr val="0432FF"/>
                </a:solidFill>
                <a:latin typeface="Arial" charset="0"/>
                <a:cs typeface="Arial" charset="0"/>
              </a:rPr>
              <a:t>Architectural</a:t>
            </a:r>
            <a:r>
              <a:rPr kumimoji="1" lang="en-US" alt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  <a:t> design – defines relationships among the major software structural elements</a:t>
            </a:r>
          </a:p>
          <a:p>
            <a:pPr marL="691650" lvl="1" indent="-291600">
              <a:spcBef>
                <a:spcPts val="1000"/>
              </a:spcBef>
              <a:buFont typeface="Arial" panose="020B0604020202020204" pitchFamily="34" charset="0"/>
              <a:buChar char="–"/>
            </a:pPr>
            <a:r>
              <a:rPr kumimoji="1" lang="en-US" altLang="en-US" sz="2000" b="1" dirty="0">
                <a:solidFill>
                  <a:srgbClr val="0432FF"/>
                </a:solidFill>
                <a:latin typeface="Arial" charset="0"/>
                <a:cs typeface="Arial" charset="0"/>
              </a:rPr>
              <a:t>Interface</a:t>
            </a:r>
            <a:r>
              <a:rPr kumimoji="1" lang="en-US" alt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  <a:t> design – defines how software elements, hardware elements, and end-users communicate</a:t>
            </a:r>
          </a:p>
          <a:p>
            <a:pPr marL="691650" lvl="1" indent="-291600">
              <a:spcBef>
                <a:spcPts val="1000"/>
              </a:spcBef>
              <a:buFont typeface="Arial" panose="020B0604020202020204" pitchFamily="34" charset="0"/>
              <a:buChar char="–"/>
            </a:pPr>
            <a:r>
              <a:rPr kumimoji="1" lang="en-US" altLang="en-US" sz="2000" b="1" dirty="0">
                <a:solidFill>
                  <a:srgbClr val="0432FF"/>
                </a:solidFill>
                <a:latin typeface="Arial" charset="0"/>
                <a:cs typeface="Arial" charset="0"/>
              </a:rPr>
              <a:t>Component-level</a:t>
            </a:r>
            <a:r>
              <a:rPr kumimoji="1" lang="en-US" alt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  <a:t> design – transforms structural elements into </a:t>
            </a:r>
            <a:r>
              <a:rPr kumimoji="1" lang="en-US" altLang="en-US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procedural</a:t>
            </a:r>
            <a:r>
              <a:rPr kumimoji="1" lang="en-US" alt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  <a:t> descriptions of software components</a:t>
            </a:r>
            <a:endParaRPr kumimoji="1" lang="en-US" altLang="ko-KR" sz="2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3E220A-FD00-1D4D-8C7E-C892F498B8CF}"/>
              </a:ext>
            </a:extLst>
          </p:cNvPr>
          <p:cNvSpPr/>
          <p:nvPr/>
        </p:nvSpPr>
        <p:spPr>
          <a:xfrm>
            <a:off x="8733038" y="2573923"/>
            <a:ext cx="288659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500" dirty="0">
                <a:solidFill>
                  <a:schemeClr val="bg1">
                    <a:lumMod val="65000"/>
                  </a:schemeClr>
                </a:solidFill>
              </a:rPr>
              <a:t>https://www.rmit.edu.vn/study-at-rmit/undergraduate-programs/bachelor-design-studies</a:t>
            </a:r>
          </a:p>
        </p:txBody>
      </p:sp>
    </p:spTree>
    <p:extLst>
      <p:ext uri="{BB962C8B-B14F-4D97-AF65-F5344CB8AC3E}">
        <p14:creationId xmlns:p14="http://schemas.microsoft.com/office/powerpoint/2010/main" val="14884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8C7C3-9248-4E46-83BF-4BD23CEA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Mapping Requirements Model to Design Model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D94B1-D113-0A43-A54E-5565A96A3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83515-6523-5741-B413-6EC5F87DB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37C461-8088-B84E-AA77-C8CD1EF3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9</a:t>
            </a:fld>
            <a:endParaRPr lang="ko-KR" altLang="en-US" dirty="0"/>
          </a:p>
        </p:txBody>
      </p:sp>
      <p:pic>
        <p:nvPicPr>
          <p:cNvPr id="7" name="Picture 10" descr="An illustration maps requirement model to design model. ">
            <a:extLst>
              <a:ext uri="{FF2B5EF4-FFF2-40B4-BE49-F238E27FC236}">
                <a16:creationId xmlns:a16="http://schemas.microsoft.com/office/drawing/2014/main" id="{9CBACDDC-F31B-8744-A7BF-1FC943DE7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/>
          <a:stretch/>
        </p:blipFill>
        <p:spPr>
          <a:xfrm>
            <a:off x="1552382" y="931793"/>
            <a:ext cx="9164493" cy="5029200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323339B1-6716-8749-B1FD-794CF67AB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3822" y="6214081"/>
            <a:ext cx="894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 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7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s45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6350">
          <a:solidFill>
            <a:srgbClr val="439FD3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marL="285750" indent="-285750">
          <a:spcBef>
            <a:spcPts val="600"/>
          </a:spcBef>
          <a:buFont typeface="Arial" panose="020B0604020202020204" pitchFamily="34" charset="0"/>
          <a:buChar char="•"/>
          <a:defRPr sz="12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3182</Words>
  <Application>Microsoft Office PowerPoint</Application>
  <PresentationFormat>와이드스크린</PresentationFormat>
  <Paragraphs>461</Paragraphs>
  <Slides>37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Monotype Sorts</vt:lpstr>
      <vt:lpstr>맑은 고딕</vt:lpstr>
      <vt:lpstr>Arial</vt:lpstr>
      <vt:lpstr>Calibri</vt:lpstr>
      <vt:lpstr>Courier New</vt:lpstr>
      <vt:lpstr>Tahoma</vt:lpstr>
      <vt:lpstr>Times New Roman</vt:lpstr>
      <vt:lpstr>Wingdings</vt:lpstr>
      <vt:lpstr>cs457</vt:lpstr>
      <vt:lpstr>CS30500: Introduction to Software Engineering</vt:lpstr>
      <vt:lpstr>Last Class</vt:lpstr>
      <vt:lpstr>Today’s Plan</vt:lpstr>
      <vt:lpstr>Design Concepts</vt:lpstr>
      <vt:lpstr>“Computer Programming is a Dying Art”</vt:lpstr>
      <vt:lpstr>“Don’t Learn to Code”</vt:lpstr>
      <vt:lpstr>Coding with AI</vt:lpstr>
      <vt:lpstr>What is software design?</vt:lpstr>
      <vt:lpstr>Mapping Requirements Model to Design Model</vt:lpstr>
      <vt:lpstr>Why is design important?</vt:lpstr>
      <vt:lpstr>Design and Quality</vt:lpstr>
      <vt:lpstr>As a Software Engineer…</vt:lpstr>
      <vt:lpstr>Design Concepts (1/2)</vt:lpstr>
      <vt:lpstr>Design Concepts (2/2)</vt:lpstr>
      <vt:lpstr>Modularization</vt:lpstr>
      <vt:lpstr>Modularization</vt:lpstr>
      <vt:lpstr>Modularity and Software Cost</vt:lpstr>
      <vt:lpstr>Software Reuse History</vt:lpstr>
      <vt:lpstr>Practical Guide to Modular Design</vt:lpstr>
      <vt:lpstr>Encapsulation vs. Information Hiding</vt:lpstr>
      <vt:lpstr>Cohesion</vt:lpstr>
      <vt:lpstr>Coincidental Cohesion</vt:lpstr>
      <vt:lpstr>Logical &amp; Temporal Cohesion </vt:lpstr>
      <vt:lpstr>Procedural &amp; Communicational Cohesion</vt:lpstr>
      <vt:lpstr>Informational Cohesion</vt:lpstr>
      <vt:lpstr>Functional Cohesion</vt:lpstr>
      <vt:lpstr>Cohesion Exercise</vt:lpstr>
      <vt:lpstr>Coupling</vt:lpstr>
      <vt:lpstr>Levels of Coupling</vt:lpstr>
      <vt:lpstr>Content Coupling</vt:lpstr>
      <vt:lpstr>Common Coupling</vt:lpstr>
      <vt:lpstr>Control Coupling</vt:lpstr>
      <vt:lpstr>Stamp Coupling</vt:lpstr>
      <vt:lpstr>Data Coupling</vt:lpstr>
      <vt:lpstr>Coupling Examples</vt:lpstr>
      <vt:lpstr>Questions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2018-02-26T10:09:34Z</cp:lastPrinted>
  <dcterms:created xsi:type="dcterms:W3CDTF">2008-07-23T13:45:57Z</dcterms:created>
  <dcterms:modified xsi:type="dcterms:W3CDTF">2025-10-27T03:49:25Z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TC101671251042</vt:lpwstr>
  </property>
</Properties>
</file>